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sldIdLst>
    <p:sldId id="284" r:id="rId2"/>
    <p:sldId id="276" r:id="rId3"/>
    <p:sldId id="319" r:id="rId4"/>
    <p:sldId id="318" r:id="rId5"/>
    <p:sldId id="317" r:id="rId6"/>
    <p:sldId id="285" r:id="rId7"/>
  </p:sldIdLst>
  <p:sldSz cx="12192000" cy="6858000"/>
  <p:notesSz cx="9926638" cy="679767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804">
          <p15:clr>
            <a:srgbClr val="A4A3A4"/>
          </p15:clr>
        </p15:guide>
        <p15:guide id="2" pos="3836">
          <p15:clr>
            <a:srgbClr val="A4A3A4"/>
          </p15:clr>
        </p15:guide>
        <p15:guide id="3" orient="horz" pos="2732">
          <p15:clr>
            <a:srgbClr val="A4A3A4"/>
          </p15:clr>
        </p15:guide>
        <p15:guide id="4" orient="horz" pos="4346">
          <p15:clr>
            <a:srgbClr val="A4A3A4"/>
          </p15:clr>
        </p15:guide>
        <p15:guide id="5" orient="horz" pos="2225">
          <p15:clr>
            <a:srgbClr val="A4A3A4"/>
          </p15:clr>
        </p15:guide>
        <p15:guide id="6" orient="horz" pos="2465">
          <p15:clr>
            <a:srgbClr val="A4A3A4"/>
          </p15:clr>
        </p15:guide>
        <p15:guide id="7" orient="horz" pos="1555">
          <p15:clr>
            <a:srgbClr val="A4A3A4"/>
          </p15:clr>
        </p15:guide>
        <p15:guide id="8" pos="1534">
          <p15:clr>
            <a:srgbClr val="A4A3A4"/>
          </p15:clr>
        </p15:guide>
        <p15:guide id="9" pos="7493">
          <p15:clr>
            <a:srgbClr val="A4A3A4"/>
          </p15:clr>
        </p15:guide>
        <p15:guide id="10" pos="5526">
          <p15:clr>
            <a:srgbClr val="A4A3A4"/>
          </p15:clr>
        </p15:guide>
        <p15:guide id="11" pos="4207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E2F8"/>
    <a:srgbClr val="1C6EB7"/>
    <a:srgbClr val="2186C4"/>
    <a:srgbClr val="0B5FF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206" autoAdjust="0"/>
    <p:restoredTop sz="86399"/>
  </p:normalViewPr>
  <p:slideViewPr>
    <p:cSldViewPr showGuides="1">
      <p:cViewPr varScale="1">
        <p:scale>
          <a:sx n="67" d="100"/>
          <a:sy n="67" d="100"/>
        </p:scale>
        <p:origin x="904" y="32"/>
      </p:cViewPr>
      <p:guideLst>
        <p:guide orient="horz" pos="1804"/>
        <p:guide pos="3836"/>
        <p:guide orient="horz" pos="2732"/>
        <p:guide orient="horz" pos="4346"/>
        <p:guide orient="horz" pos="2225"/>
        <p:guide orient="horz" pos="2465"/>
        <p:guide orient="horz" pos="1555"/>
        <p:guide pos="1534"/>
        <p:guide pos="7493"/>
        <p:guide pos="5526"/>
        <p:guide pos="420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0" cy="720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4301351" cy="341054"/>
          </a:xfrm>
          <a:prstGeom prst="rect">
            <a:avLst/>
          </a:prstGeom>
        </p:spPr>
        <p:txBody>
          <a:bodyPr vert="horz" lIns="88194" tIns="44097" rIns="88194" bIns="44097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5622547" y="0"/>
            <a:ext cx="4301351" cy="341054"/>
          </a:xfrm>
          <a:prstGeom prst="rect">
            <a:avLst/>
          </a:prstGeom>
        </p:spPr>
        <p:txBody>
          <a:bodyPr vert="horz" lIns="88194" tIns="44097" rIns="88194" bIns="44097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2019/1/16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2922588" y="849313"/>
            <a:ext cx="4081462" cy="22955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88194" tIns="44097" rIns="88194" bIns="44097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992620" y="3271280"/>
            <a:ext cx="7940955" cy="2676501"/>
          </a:xfrm>
          <a:prstGeom prst="rect">
            <a:avLst/>
          </a:prstGeom>
        </p:spPr>
        <p:txBody>
          <a:bodyPr vert="horz" lIns="88194" tIns="44097" rIns="88194" bIns="44097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1" y="6456412"/>
            <a:ext cx="4301351" cy="341053"/>
          </a:xfrm>
          <a:prstGeom prst="rect">
            <a:avLst/>
          </a:prstGeom>
        </p:spPr>
        <p:txBody>
          <a:bodyPr vert="horz" lIns="88194" tIns="44097" rIns="88194" bIns="44097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5622547" y="6456412"/>
            <a:ext cx="4301351" cy="341053"/>
          </a:xfrm>
          <a:prstGeom prst="rect">
            <a:avLst/>
          </a:prstGeom>
        </p:spPr>
        <p:txBody>
          <a:bodyPr vert="horz" lIns="88194" tIns="44097" rIns="88194" bIns="44097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870450" y="341313"/>
            <a:ext cx="3036888" cy="17081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/>
              <a:t>My First Template</a:t>
            </a:r>
          </a:p>
        </p:txBody>
      </p:sp>
    </p:spTree>
    <p:extLst>
      <p:ext uri="{BB962C8B-B14F-4D97-AF65-F5344CB8AC3E}">
        <p14:creationId xmlns:p14="http://schemas.microsoft.com/office/powerpoint/2010/main" val="274172295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870450" y="341313"/>
            <a:ext cx="3036888" cy="17081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/>
              <a:t>My First Template</a:t>
            </a:r>
          </a:p>
        </p:txBody>
      </p:sp>
    </p:spTree>
    <p:extLst>
      <p:ext uri="{BB962C8B-B14F-4D97-AF65-F5344CB8AC3E}">
        <p14:creationId xmlns:p14="http://schemas.microsoft.com/office/powerpoint/2010/main" val="59990814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870450" y="341313"/>
            <a:ext cx="3036888" cy="17081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/>
              <a:t>My First Template</a:t>
            </a:r>
          </a:p>
        </p:txBody>
      </p:sp>
    </p:spTree>
    <p:extLst>
      <p:ext uri="{BB962C8B-B14F-4D97-AF65-F5344CB8AC3E}">
        <p14:creationId xmlns:p14="http://schemas.microsoft.com/office/powerpoint/2010/main" val="20602553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11452194" y="6418493"/>
            <a:ext cx="558554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2F288E0-7875-42C4-84C8-98DBBD3BF4D2}" type="datetimeFigureOut">
              <a:rPr lang="zh-CN" altLang="en-US" smtClean="0"/>
              <a:t>2019/1/16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o We Ar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 userDrawn="1"/>
        </p:nvSpPr>
        <p:spPr>
          <a:xfrm>
            <a:off x="0" y="2199216"/>
            <a:ext cx="12192000" cy="3943351"/>
          </a:xfrm>
          <a:prstGeom prst="rect">
            <a:avLst/>
          </a:prstGeom>
          <a:solidFill>
            <a:srgbClr val="283C50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sz="2400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2"/>
          </p:nvPr>
        </p:nvSpPr>
        <p:spPr>
          <a:xfrm>
            <a:off x="6492876" y="2466520"/>
            <a:ext cx="4917656" cy="3409345"/>
          </a:xfrm>
          <a:prstGeom prst="rect">
            <a:avLst/>
          </a:prstGeom>
        </p:spPr>
        <p:txBody>
          <a:bodyPr/>
          <a:lstStyle>
            <a:lvl1pPr>
              <a:defRPr sz="1865">
                <a:solidFill>
                  <a:schemeClr val="bg1"/>
                </a:solidFill>
                <a:latin typeface="Lato" pitchFamily="34" charset="0"/>
              </a:defRPr>
            </a:lvl1pPr>
          </a:lstStyle>
          <a:p>
            <a:endParaRPr lang="en-US"/>
          </a:p>
        </p:txBody>
      </p:sp>
      <p:sp>
        <p:nvSpPr>
          <p:cNvPr id="3" name="Text Placeholder 7"/>
          <p:cNvSpPr>
            <a:spLocks noGrp="1"/>
          </p:cNvSpPr>
          <p:nvPr>
            <p:ph type="body" sz="quarter" idx="10"/>
          </p:nvPr>
        </p:nvSpPr>
        <p:spPr>
          <a:xfrm>
            <a:off x="791183" y="584200"/>
            <a:ext cx="10609636" cy="609600"/>
          </a:xfrm>
          <a:prstGeom prst="rect">
            <a:avLst/>
          </a:prstGeom>
        </p:spPr>
        <p:txBody>
          <a:bodyPr lIns="0" tIns="0" rIns="0" bIns="0" anchor="ctr" anchorCtr="0">
            <a:noAutofit/>
          </a:bodyPr>
          <a:lstStyle>
            <a:lvl1pPr marL="0" indent="0" algn="ctr" rtl="0">
              <a:spcBef>
                <a:spcPts val="0"/>
              </a:spcBef>
              <a:buNone/>
              <a:defRPr sz="4000" b="0" cap="none" spc="0" baseline="0">
                <a:solidFill>
                  <a:schemeClr val="tx2"/>
                </a:solidFill>
                <a:latin typeface="Lato Light" pitchFamily="34" charset="0"/>
                <a:ea typeface="Open Sans Light" pitchFamily="34" charset="0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cxnSp>
        <p:nvCxnSpPr>
          <p:cNvPr id="4" name="Straight Connector 3"/>
          <p:cNvCxnSpPr/>
          <p:nvPr userDrawn="1"/>
        </p:nvCxnSpPr>
        <p:spPr>
          <a:xfrm>
            <a:off x="5486400" y="1648883"/>
            <a:ext cx="1219200" cy="2117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 Placeholder 10"/>
          <p:cNvSpPr>
            <a:spLocks noGrp="1"/>
          </p:cNvSpPr>
          <p:nvPr>
            <p:ph type="body" sz="quarter" idx="11"/>
          </p:nvPr>
        </p:nvSpPr>
        <p:spPr>
          <a:xfrm>
            <a:off x="793751" y="1233516"/>
            <a:ext cx="10604500" cy="304800"/>
          </a:xfrm>
          <a:prstGeom prst="rect">
            <a:avLst/>
          </a:prstGeom>
        </p:spPr>
        <p:txBody>
          <a:bodyPr lIns="0" tIns="0" rIns="0" bIns="0" anchor="ctr" anchorCtr="0">
            <a:noAutofit/>
          </a:bodyPr>
          <a:lstStyle>
            <a:lvl1pPr marL="0" indent="0" algn="ctr" rtl="0">
              <a:spcBef>
                <a:spcPts val="0"/>
              </a:spcBef>
              <a:buNone/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Lato" pitchFamily="34" charset="0"/>
              </a:defRPr>
            </a:lvl1pPr>
            <a:lvl2pPr algn="ctr" rtl="0">
              <a:defRPr/>
            </a:lvl2pPr>
            <a:lvl3pPr algn="ctr" rtl="0">
              <a:defRPr/>
            </a:lvl3pPr>
            <a:lvl4pPr algn="ctr" rtl="0">
              <a:defRPr/>
            </a:lvl4pPr>
            <a:lvl5pPr algn="ctr" rtl="0"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Oval 5"/>
          <p:cNvSpPr/>
          <p:nvPr userDrawn="1"/>
        </p:nvSpPr>
        <p:spPr>
          <a:xfrm>
            <a:off x="11487165" y="327036"/>
            <a:ext cx="349235" cy="34923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sz="2400"/>
          </a:p>
        </p:txBody>
      </p:sp>
      <p:sp>
        <p:nvSpPr>
          <p:cNvPr id="11" name="TextBox 10"/>
          <p:cNvSpPr txBox="1"/>
          <p:nvPr userDrawn="1"/>
        </p:nvSpPr>
        <p:spPr>
          <a:xfrm>
            <a:off x="11509383" y="406403"/>
            <a:ext cx="292101" cy="1746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fld id="{BFB7DA9A-4347-4BB6-90C1-A2863F29E6F4}" type="slidenum">
              <a:rPr lang="en-US" sz="1135" smtClean="0">
                <a:solidFill>
                  <a:schemeClr val="bg1"/>
                </a:solidFill>
                <a:latin typeface="Lato" pitchFamily="34" charset="0"/>
              </a:rPr>
              <a:t>‹#›</a:t>
            </a:fld>
            <a:endParaRPr lang="en-US" sz="1135" dirty="0">
              <a:solidFill>
                <a:schemeClr val="bg1"/>
              </a:solidFill>
              <a:latin typeface="Lato" pitchFamily="34" charset="0"/>
            </a:endParaRPr>
          </a:p>
        </p:txBody>
      </p:sp>
      <p:grpSp>
        <p:nvGrpSpPr>
          <p:cNvPr id="23" name="Group 22"/>
          <p:cNvGrpSpPr/>
          <p:nvPr userDrawn="1"/>
        </p:nvGrpSpPr>
        <p:grpSpPr>
          <a:xfrm>
            <a:off x="11425768" y="6345339"/>
            <a:ext cx="539749" cy="235377"/>
            <a:chOff x="8569326" y="4759004"/>
            <a:chExt cx="404812" cy="176533"/>
          </a:xfrm>
        </p:grpSpPr>
        <p:sp>
          <p:nvSpPr>
            <p:cNvPr id="18" name="Shape 12">
              <a:hlinkClick r:id="" action="ppaction://hlinkshowjump?jump=previousslide"/>
            </p:cNvPr>
            <p:cNvSpPr/>
            <p:nvPr/>
          </p:nvSpPr>
          <p:spPr>
            <a:xfrm>
              <a:off x="8627180" y="4806007"/>
              <a:ext cx="48127" cy="825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796"/>
                  </a:moveTo>
                  <a:cubicBezTo>
                    <a:pt x="21600" y="1984"/>
                    <a:pt x="21476" y="2150"/>
                    <a:pt x="21229" y="2294"/>
                  </a:cubicBezTo>
                  <a:lnTo>
                    <a:pt x="6643" y="10800"/>
                  </a:lnTo>
                  <a:lnTo>
                    <a:pt x="21229" y="19306"/>
                  </a:lnTo>
                  <a:cubicBezTo>
                    <a:pt x="21476" y="19450"/>
                    <a:pt x="21600" y="19616"/>
                    <a:pt x="21600" y="19804"/>
                  </a:cubicBezTo>
                  <a:cubicBezTo>
                    <a:pt x="21600" y="19991"/>
                    <a:pt x="21476" y="20157"/>
                    <a:pt x="21229" y="20301"/>
                  </a:cubicBezTo>
                  <a:lnTo>
                    <a:pt x="19373" y="21384"/>
                  </a:lnTo>
                  <a:cubicBezTo>
                    <a:pt x="19126" y="21528"/>
                    <a:pt x="18841" y="21600"/>
                    <a:pt x="18520" y="21600"/>
                  </a:cubicBezTo>
                  <a:cubicBezTo>
                    <a:pt x="18198" y="21600"/>
                    <a:pt x="17913" y="21528"/>
                    <a:pt x="17666" y="21384"/>
                  </a:cubicBezTo>
                  <a:lnTo>
                    <a:pt x="371" y="11298"/>
                  </a:lnTo>
                  <a:cubicBezTo>
                    <a:pt x="124" y="11154"/>
                    <a:pt x="0" y="10988"/>
                    <a:pt x="0" y="10800"/>
                  </a:cubicBezTo>
                  <a:cubicBezTo>
                    <a:pt x="0" y="10612"/>
                    <a:pt x="124" y="10446"/>
                    <a:pt x="371" y="10302"/>
                  </a:cubicBezTo>
                  <a:lnTo>
                    <a:pt x="17666" y="216"/>
                  </a:lnTo>
                  <a:cubicBezTo>
                    <a:pt x="17913" y="72"/>
                    <a:pt x="18198" y="0"/>
                    <a:pt x="18520" y="0"/>
                  </a:cubicBezTo>
                  <a:cubicBezTo>
                    <a:pt x="18841" y="0"/>
                    <a:pt x="19126" y="72"/>
                    <a:pt x="19373" y="216"/>
                  </a:cubicBezTo>
                  <a:lnTo>
                    <a:pt x="21229" y="1299"/>
                  </a:lnTo>
                  <a:cubicBezTo>
                    <a:pt x="21476" y="1443"/>
                    <a:pt x="21600" y="1609"/>
                    <a:pt x="21600" y="1796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lvl="0">
                <a:defRPr sz="3200"/>
              </a:pPr>
              <a:endParaRPr sz="4265"/>
            </a:p>
          </p:txBody>
        </p:sp>
        <p:sp>
          <p:nvSpPr>
            <p:cNvPr id="19" name="Shape 13">
              <a:hlinkClick r:id="" action="ppaction://hlinkshowjump?jump=previousslide"/>
            </p:cNvPr>
            <p:cNvSpPr/>
            <p:nvPr/>
          </p:nvSpPr>
          <p:spPr>
            <a:xfrm>
              <a:off x="8569326" y="4759004"/>
              <a:ext cx="176534" cy="17653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noFill/>
            <a:ln w="9525" cap="flat">
              <a:solidFill>
                <a:schemeClr val="bg1">
                  <a:lumMod val="85000"/>
                </a:schemeClr>
              </a:solidFill>
              <a:prstDash val="solid"/>
              <a:miter lim="400000"/>
            </a:ln>
            <a:effectLst/>
          </p:spPr>
          <p:txBody>
            <a:bodyPr wrap="square" lIns="67733" tIns="67733" rIns="67733" bIns="67733" numCol="1" anchor="ctr">
              <a:noAutofit/>
            </a:bodyPr>
            <a:lstStyle/>
            <a:p>
              <a:pPr lvl="0">
                <a:defRPr sz="3200"/>
              </a:pPr>
              <a:endParaRPr sz="4265"/>
            </a:p>
          </p:txBody>
        </p:sp>
        <p:sp>
          <p:nvSpPr>
            <p:cNvPr id="20" name="Shape 15">
              <a:hlinkClick r:id="" action="ppaction://hlinkshowjump?jump=nextslide"/>
            </p:cNvPr>
            <p:cNvSpPr/>
            <p:nvPr/>
          </p:nvSpPr>
          <p:spPr>
            <a:xfrm rot="10800000">
              <a:off x="8868158" y="4806007"/>
              <a:ext cx="48127" cy="825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796"/>
                  </a:moveTo>
                  <a:cubicBezTo>
                    <a:pt x="21600" y="1984"/>
                    <a:pt x="21476" y="2150"/>
                    <a:pt x="21229" y="2294"/>
                  </a:cubicBezTo>
                  <a:lnTo>
                    <a:pt x="6643" y="10800"/>
                  </a:lnTo>
                  <a:lnTo>
                    <a:pt x="21229" y="19306"/>
                  </a:lnTo>
                  <a:cubicBezTo>
                    <a:pt x="21476" y="19450"/>
                    <a:pt x="21600" y="19616"/>
                    <a:pt x="21600" y="19804"/>
                  </a:cubicBezTo>
                  <a:cubicBezTo>
                    <a:pt x="21600" y="19991"/>
                    <a:pt x="21476" y="20157"/>
                    <a:pt x="21229" y="20301"/>
                  </a:cubicBezTo>
                  <a:lnTo>
                    <a:pt x="19373" y="21384"/>
                  </a:lnTo>
                  <a:cubicBezTo>
                    <a:pt x="19126" y="21528"/>
                    <a:pt x="18841" y="21600"/>
                    <a:pt x="18520" y="21600"/>
                  </a:cubicBezTo>
                  <a:cubicBezTo>
                    <a:pt x="18198" y="21600"/>
                    <a:pt x="17913" y="21528"/>
                    <a:pt x="17666" y="21384"/>
                  </a:cubicBezTo>
                  <a:lnTo>
                    <a:pt x="371" y="11298"/>
                  </a:lnTo>
                  <a:cubicBezTo>
                    <a:pt x="124" y="11154"/>
                    <a:pt x="0" y="10988"/>
                    <a:pt x="0" y="10800"/>
                  </a:cubicBezTo>
                  <a:cubicBezTo>
                    <a:pt x="0" y="10612"/>
                    <a:pt x="124" y="10446"/>
                    <a:pt x="371" y="10302"/>
                  </a:cubicBezTo>
                  <a:lnTo>
                    <a:pt x="17666" y="216"/>
                  </a:lnTo>
                  <a:cubicBezTo>
                    <a:pt x="17913" y="72"/>
                    <a:pt x="18198" y="0"/>
                    <a:pt x="18520" y="0"/>
                  </a:cubicBezTo>
                  <a:cubicBezTo>
                    <a:pt x="18841" y="0"/>
                    <a:pt x="19126" y="72"/>
                    <a:pt x="19373" y="216"/>
                  </a:cubicBezTo>
                  <a:lnTo>
                    <a:pt x="21229" y="1299"/>
                  </a:lnTo>
                  <a:cubicBezTo>
                    <a:pt x="21476" y="1443"/>
                    <a:pt x="21600" y="1609"/>
                    <a:pt x="21600" y="1796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lvl="0">
                <a:defRPr sz="3200"/>
              </a:pPr>
              <a:endParaRPr sz="4265"/>
            </a:p>
          </p:txBody>
        </p:sp>
        <p:sp>
          <p:nvSpPr>
            <p:cNvPr id="21" name="Shape 16">
              <a:hlinkClick r:id="" action="ppaction://hlinkshowjump?jump=nextslide"/>
            </p:cNvPr>
            <p:cNvSpPr/>
            <p:nvPr/>
          </p:nvSpPr>
          <p:spPr>
            <a:xfrm>
              <a:off x="8797604" y="4759004"/>
              <a:ext cx="176534" cy="17653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noFill/>
            <a:ln w="9525" cap="flat">
              <a:solidFill>
                <a:schemeClr val="bg1">
                  <a:lumMod val="85000"/>
                </a:schemeClr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defRPr sz="3200"/>
              </a:pPr>
              <a:endParaRPr sz="4265"/>
            </a:p>
          </p:txBody>
        </p:sp>
      </p:grpSp>
    </p:spTree>
  </p:cSld>
  <p:clrMapOvr>
    <a:masterClrMapping/>
  </p:clrMapOvr>
  <p:transition spd="slow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</p:bld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175A8A-C8A8-41DB-AC21-417F0AF39F53}" type="datetimeFigureOut">
              <a:rPr lang="zh-CN" altLang="en-US" smtClean="0"/>
              <a:t>2019/1/16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8EEEFB-3F56-4614-90AD-084A676569E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:randomBar dir="vert"/>
      </p:transition>
    </mc:Choice>
    <mc:Fallback xmlns="">
      <p:transition spd="slow" advClick="0" advTm="0">
        <p:randomBar dir="vert"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11390050" y="6400739"/>
            <a:ext cx="665085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2F288E0-7875-42C4-84C8-98DBBD3BF4D2}" type="datetimeFigureOut">
              <a:rPr lang="zh-CN" altLang="en-US" smtClean="0"/>
              <a:t>2019/1/16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2F288E0-7875-42C4-84C8-98DBBD3BF4D2}" type="datetimeFigureOut">
              <a:rPr lang="zh-CN" altLang="en-US" smtClean="0"/>
              <a:t>2019/1/16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2F288E0-7875-42C4-84C8-98DBBD3BF4D2}" type="datetimeFigureOut">
              <a:rPr lang="zh-CN" altLang="en-US" smtClean="0"/>
              <a:t>2019/1/16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2F288E0-7875-42C4-84C8-98DBBD3BF4D2}" type="datetimeFigureOut">
              <a:rPr lang="zh-CN" altLang="en-US" smtClean="0"/>
              <a:t>2019/1/16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2F288E0-7875-42C4-84C8-98DBBD3BF4D2}" type="datetimeFigureOut">
              <a:rPr lang="zh-CN" altLang="en-US" smtClean="0"/>
              <a:t>2019/1/16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2F288E0-7875-42C4-84C8-98DBBD3BF4D2}" type="datetimeFigureOut">
              <a:rPr lang="zh-CN" altLang="en-US" smtClean="0"/>
              <a:t>2019/1/16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2F288E0-7875-42C4-84C8-98DBBD3BF4D2}" type="datetimeFigureOut">
              <a:rPr lang="zh-CN" altLang="en-US" smtClean="0"/>
              <a:t>2019/1/16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11532093" y="6400738"/>
            <a:ext cx="49640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  <a:t>‹#›</a:t>
            </a:fld>
            <a:endParaRPr lang="zh-CN" altLang="en-US" dirty="0"/>
          </a:p>
        </p:txBody>
      </p:sp>
      <p:sp>
        <p:nvSpPr>
          <p:cNvPr id="7" name="任意多边形 30"/>
          <p:cNvSpPr/>
          <p:nvPr userDrawn="1"/>
        </p:nvSpPr>
        <p:spPr bwMode="auto">
          <a:xfrm flipH="1" flipV="1">
            <a:off x="0" y="0"/>
            <a:ext cx="492978" cy="1268413"/>
          </a:xfrm>
          <a:custGeom>
            <a:avLst/>
            <a:gdLst>
              <a:gd name="connsiteX0" fmla="*/ 2252044 w 2252044"/>
              <a:gd name="connsiteY0" fmla="*/ 5794416 h 5794416"/>
              <a:gd name="connsiteX1" fmla="*/ 186650 w 2252044"/>
              <a:gd name="connsiteY1" fmla="*/ 5794416 h 5794416"/>
              <a:gd name="connsiteX2" fmla="*/ 0 w 2252044"/>
              <a:gd name="connsiteY2" fmla="*/ 5794416 h 5794416"/>
              <a:gd name="connsiteX3" fmla="*/ 2252044 w 2252044"/>
              <a:gd name="connsiteY3" fmla="*/ 0 h 57944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52044" h="5794416">
                <a:moveTo>
                  <a:pt x="2252044" y="5794416"/>
                </a:moveTo>
                <a:lnTo>
                  <a:pt x="186650" y="5794416"/>
                </a:lnTo>
                <a:lnTo>
                  <a:pt x="0" y="5794416"/>
                </a:lnTo>
                <a:lnTo>
                  <a:pt x="2252044" y="0"/>
                </a:lnTo>
                <a:close/>
              </a:path>
            </a:pathLst>
          </a:custGeom>
          <a:solidFill>
            <a:srgbClr val="2186C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 dirty="0">
              <a:solidFill>
                <a:srgbClr val="0B5FFC"/>
              </a:solidFill>
              <a:latin typeface="Noto Sans S Chinese"/>
              <a:ea typeface="FZHei-B01S" panose="02010601030101010101" pitchFamily="2" charset="-122"/>
              <a:sym typeface="Noto Sans S Chinese"/>
            </a:endParaRPr>
          </a:p>
        </p:txBody>
      </p:sp>
      <p:cxnSp>
        <p:nvCxnSpPr>
          <p:cNvPr id="8" name="直接连接符 46"/>
          <p:cNvCxnSpPr/>
          <p:nvPr userDrawn="1"/>
        </p:nvCxnSpPr>
        <p:spPr>
          <a:xfrm>
            <a:off x="3423609" y="682698"/>
            <a:ext cx="6776391" cy="0"/>
          </a:xfrm>
          <a:prstGeom prst="line">
            <a:avLst/>
          </a:prstGeom>
          <a:ln w="2857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图片 9" descr="logo"/>
          <p:cNvPicPr>
            <a:picLocks noChangeAspect="1"/>
          </p:cNvPicPr>
          <p:nvPr userDrawn="1"/>
        </p:nvPicPr>
        <p:blipFill>
          <a:blip r:embed="rId17"/>
          <a:stretch>
            <a:fillRect/>
          </a:stretch>
        </p:blipFill>
        <p:spPr>
          <a:xfrm>
            <a:off x="10560000" y="24000"/>
            <a:ext cx="1237130" cy="1272542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8255" y="4110990"/>
            <a:ext cx="8414385" cy="2746375"/>
            <a:chOff x="0" y="4165600"/>
            <a:chExt cx="8877300" cy="2746400"/>
          </a:xfrm>
        </p:grpSpPr>
        <p:sp>
          <p:nvSpPr>
            <p:cNvPr id="4" name="等腰三角形 9"/>
            <p:cNvSpPr/>
            <p:nvPr/>
          </p:nvSpPr>
          <p:spPr>
            <a:xfrm>
              <a:off x="4843353" y="5657308"/>
              <a:ext cx="4033947" cy="1238257"/>
            </a:xfrm>
            <a:prstGeom prst="triangle">
              <a:avLst/>
            </a:prstGeom>
            <a:solidFill>
              <a:srgbClr val="2F9AD0"/>
            </a:solidFill>
            <a:ln>
              <a:noFill/>
            </a:ln>
            <a:effectLst>
              <a:outerShdw blurRad="431800" dist="38100" dir="16200000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Noto Serif CJK SC" panose="02020400000000000000" pitchFamily="18" charset="-122"/>
                <a:ea typeface="FZHei-B01S" panose="02010601030101010101" pitchFamily="2" charset="-122"/>
                <a:sym typeface="Noto Serif CJK SC" panose="02020400000000000000" pitchFamily="18" charset="-122"/>
              </a:endParaRPr>
            </a:p>
          </p:txBody>
        </p:sp>
        <p:sp>
          <p:nvSpPr>
            <p:cNvPr id="5" name="直角三角形 4"/>
            <p:cNvSpPr/>
            <p:nvPr/>
          </p:nvSpPr>
          <p:spPr>
            <a:xfrm>
              <a:off x="0" y="4292600"/>
              <a:ext cx="7835900" cy="2619399"/>
            </a:xfrm>
            <a:prstGeom prst="rtTriangle">
              <a:avLst/>
            </a:prstGeom>
            <a:solidFill>
              <a:srgbClr val="1C6EB7"/>
            </a:solidFill>
            <a:ln>
              <a:noFill/>
            </a:ln>
            <a:effectLst>
              <a:outerShdw blurRad="279400" dist="38100" algn="l" rotWithShape="0">
                <a:prstClr val="black">
                  <a:alpha val="4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Noto Serif CJK SC" panose="02020400000000000000" pitchFamily="18" charset="-122"/>
                <a:ea typeface="FZHei-B01S" panose="02010601030101010101" pitchFamily="2" charset="-122"/>
                <a:sym typeface="Noto Serif CJK SC" panose="02020400000000000000" pitchFamily="18" charset="-122"/>
              </a:endParaRPr>
            </a:p>
          </p:txBody>
        </p:sp>
        <p:sp>
          <p:nvSpPr>
            <p:cNvPr id="6" name="直角三角形 5"/>
            <p:cNvSpPr/>
            <p:nvPr/>
          </p:nvSpPr>
          <p:spPr>
            <a:xfrm>
              <a:off x="0" y="4165600"/>
              <a:ext cx="3721100" cy="2746400"/>
            </a:xfrm>
            <a:prstGeom prst="rtTriangle">
              <a:avLst/>
            </a:prstGeom>
            <a:solidFill>
              <a:srgbClr val="2186C4"/>
            </a:solidFill>
            <a:ln>
              <a:noFill/>
            </a:ln>
            <a:effectLst>
              <a:outerShdw blurRad="711200" dist="38100" algn="l" rotWithShape="0">
                <a:prstClr val="black">
                  <a:alpha val="2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Noto Serif CJK SC" panose="02020400000000000000" pitchFamily="18" charset="-122"/>
                <a:ea typeface="FZHei-B01S" panose="02010601030101010101" pitchFamily="2" charset="-122"/>
                <a:sym typeface="Noto Serif CJK SC" panose="02020400000000000000" pitchFamily="18" charset="-122"/>
              </a:endParaRPr>
            </a:p>
          </p:txBody>
        </p:sp>
        <p:sp>
          <p:nvSpPr>
            <p:cNvPr id="7" name="直角三角形 6"/>
            <p:cNvSpPr/>
            <p:nvPr/>
          </p:nvSpPr>
          <p:spPr>
            <a:xfrm>
              <a:off x="0" y="4292600"/>
              <a:ext cx="2006600" cy="2619400"/>
            </a:xfrm>
            <a:prstGeom prst="rtTriangle">
              <a:avLst/>
            </a:prstGeom>
            <a:solidFill>
              <a:srgbClr val="2691C9"/>
            </a:solidFill>
            <a:ln>
              <a:noFill/>
            </a:ln>
            <a:effectLst>
              <a:outerShdw blurRad="381000" dist="38100" dir="18900000" algn="bl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Noto Serif CJK SC" panose="02020400000000000000" pitchFamily="18" charset="-122"/>
                <a:ea typeface="FZHei-B01S" panose="02010601030101010101" pitchFamily="2" charset="-122"/>
                <a:sym typeface="Noto Serif CJK SC" panose="02020400000000000000" pitchFamily="18" charset="-122"/>
              </a:endParaRPr>
            </a:p>
          </p:txBody>
        </p:sp>
      </p:grpSp>
      <p:sp>
        <p:nvSpPr>
          <p:cNvPr id="16" name="文本框 15"/>
          <p:cNvSpPr txBox="1"/>
          <p:nvPr/>
        </p:nvSpPr>
        <p:spPr>
          <a:xfrm>
            <a:off x="7441576" y="3745357"/>
            <a:ext cx="3197991" cy="477054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r" eaLnBrk="1" hangingPunct="1"/>
            <a:r>
              <a:rPr lang="en-US" altLang="zh-CN" sz="2500" b="1" dirty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Noto Serif CJK SC" panose="02020400000000000000" pitchFamily="18" charset="-122"/>
              </a:rPr>
              <a:t>Computer Security</a:t>
            </a:r>
            <a:endParaRPr lang="zh-CN" altLang="en-US" sz="2500" b="1" dirty="0">
              <a:solidFill>
                <a:schemeClr val="tx1"/>
              </a:solidFill>
              <a:latin typeface="Microsoft YaHei" panose="020B0503020204020204" pitchFamily="34" charset="-122"/>
              <a:ea typeface="Microsoft YaHei" panose="020B0503020204020204" pitchFamily="34" charset="-122"/>
              <a:sym typeface="Noto Serif CJK SC" panose="02020400000000000000" pitchFamily="18" charset="-122"/>
            </a:endParaRPr>
          </a:p>
        </p:txBody>
      </p:sp>
      <p:sp>
        <p:nvSpPr>
          <p:cNvPr id="17" name="直接连接符 25"/>
          <p:cNvSpPr>
            <a:spLocks noChangeShapeType="1"/>
          </p:cNvSpPr>
          <p:nvPr/>
        </p:nvSpPr>
        <p:spPr bwMode="auto">
          <a:xfrm>
            <a:off x="6797675" y="4523272"/>
            <a:ext cx="5041900" cy="635"/>
          </a:xfrm>
          <a:prstGeom prst="line">
            <a:avLst/>
          </a:prstGeom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/>
          <a:lstStyle/>
          <a:p>
            <a:pPr algn="r"/>
            <a:endParaRPr lang="zh-CN" altLang="en-US" sz="1350">
              <a:latin typeface="Noto Serif CJK SC" panose="02020400000000000000" pitchFamily="18" charset="-122"/>
              <a:ea typeface="FZHei-B01S" panose="02010601030101010101" pitchFamily="2" charset="-122"/>
              <a:sym typeface="Noto Serif CJK SC" panose="02020400000000000000" pitchFamily="18" charset="-122"/>
            </a:endParaRPr>
          </a:p>
        </p:txBody>
      </p:sp>
      <p:pic>
        <p:nvPicPr>
          <p:cNvPr id="19" name="图片 18" descr="logo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3529" y="3416300"/>
            <a:ext cx="2275857" cy="2341002"/>
          </a:xfrm>
          <a:prstGeom prst="rect">
            <a:avLst/>
          </a:prstGeom>
        </p:spPr>
      </p:pic>
      <p:pic>
        <p:nvPicPr>
          <p:cNvPr id="20" name="图片 19" descr="未标题-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84498" y="5517000"/>
            <a:ext cx="4079369" cy="1129017"/>
          </a:xfrm>
          <a:prstGeom prst="rect">
            <a:avLst/>
          </a:prstGeom>
        </p:spPr>
      </p:pic>
      <p:sp>
        <p:nvSpPr>
          <p:cNvPr id="21" name="文本框 20"/>
          <p:cNvSpPr txBox="1"/>
          <p:nvPr/>
        </p:nvSpPr>
        <p:spPr>
          <a:xfrm>
            <a:off x="3681454" y="3617843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kumimoji="1"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3416300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AFB2DB9B-4FEA-4E2F-82F1-49B5B168F74F}"/>
              </a:ext>
            </a:extLst>
          </p:cNvPr>
          <p:cNvSpPr txBox="1"/>
          <p:nvPr/>
        </p:nvSpPr>
        <p:spPr>
          <a:xfrm>
            <a:off x="8084498" y="4797000"/>
            <a:ext cx="18995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（電腦保安）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543728"/>
            <a:ext cx="2743200" cy="5740400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4371375" y="2673889"/>
            <a:ext cx="5550399" cy="1056919"/>
            <a:chOff x="1098018" y="1261825"/>
            <a:chExt cx="7127852" cy="815831"/>
          </a:xfrm>
        </p:grpSpPr>
        <p:sp>
          <p:nvSpPr>
            <p:cNvPr id="5" name="任意多边形 18"/>
            <p:cNvSpPr/>
            <p:nvPr/>
          </p:nvSpPr>
          <p:spPr>
            <a:xfrm>
              <a:off x="2516737" y="1261825"/>
              <a:ext cx="5709133" cy="737210"/>
            </a:xfrm>
            <a:custGeom>
              <a:avLst/>
              <a:gdLst>
                <a:gd name="connsiteX0" fmla="*/ 98297 w 589768"/>
                <a:gd name="connsiteY0" fmla="*/ 0 h 5346192"/>
                <a:gd name="connsiteX1" fmla="*/ 491471 w 589768"/>
                <a:gd name="connsiteY1" fmla="*/ 0 h 5346192"/>
                <a:gd name="connsiteX2" fmla="*/ 589768 w 589768"/>
                <a:gd name="connsiteY2" fmla="*/ 98297 h 5346192"/>
                <a:gd name="connsiteX3" fmla="*/ 589768 w 589768"/>
                <a:gd name="connsiteY3" fmla="*/ 5346192 h 5346192"/>
                <a:gd name="connsiteX4" fmla="*/ 589768 w 589768"/>
                <a:gd name="connsiteY4" fmla="*/ 5346192 h 5346192"/>
                <a:gd name="connsiteX5" fmla="*/ 0 w 589768"/>
                <a:gd name="connsiteY5" fmla="*/ 5346192 h 5346192"/>
                <a:gd name="connsiteX6" fmla="*/ 0 w 589768"/>
                <a:gd name="connsiteY6" fmla="*/ 5346192 h 5346192"/>
                <a:gd name="connsiteX7" fmla="*/ 0 w 589768"/>
                <a:gd name="connsiteY7" fmla="*/ 98297 h 5346192"/>
                <a:gd name="connsiteX8" fmla="*/ 98297 w 589768"/>
                <a:gd name="connsiteY8" fmla="*/ 0 h 53461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89768" h="5346192">
                  <a:moveTo>
                    <a:pt x="589768" y="891056"/>
                  </a:moveTo>
                  <a:lnTo>
                    <a:pt x="589768" y="4455136"/>
                  </a:lnTo>
                  <a:cubicBezTo>
                    <a:pt x="589768" y="4947251"/>
                    <a:pt x="584913" y="5346187"/>
                    <a:pt x="578924" y="5346187"/>
                  </a:cubicBezTo>
                  <a:lnTo>
                    <a:pt x="0" y="5346187"/>
                  </a:lnTo>
                  <a:lnTo>
                    <a:pt x="0" y="5346187"/>
                  </a:lnTo>
                  <a:lnTo>
                    <a:pt x="0" y="5"/>
                  </a:lnTo>
                  <a:lnTo>
                    <a:pt x="0" y="5"/>
                  </a:lnTo>
                  <a:lnTo>
                    <a:pt x="578924" y="5"/>
                  </a:lnTo>
                  <a:cubicBezTo>
                    <a:pt x="584913" y="5"/>
                    <a:pt x="589768" y="398941"/>
                    <a:pt x="589768" y="89105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dk2">
                <a:alpha val="90000"/>
                <a:tint val="40000"/>
                <a:hueOff val="0"/>
                <a:satOff val="0"/>
                <a:lumOff val="0"/>
                <a:alphaOff val="0"/>
              </a:schemeClr>
            </a:lnRef>
            <a:fillRef idx="1">
              <a:schemeClr val="dk2">
                <a:alpha val="90000"/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dk2">
                <a:alpha val="90000"/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85737" tIns="114461" rIns="207330" bIns="114461" numCol="1" spcCol="1270" anchor="ctr" anchorCtr="0">
              <a:noAutofit/>
            </a:bodyPr>
            <a:lstStyle/>
            <a:p>
              <a:pPr fontAlgn="base">
                <a:spcBef>
                  <a:spcPct val="0"/>
                </a:spcBef>
                <a:spcAft>
                  <a:spcPts val="600"/>
                </a:spcAft>
                <a:defRPr/>
              </a:pPr>
              <a:r>
                <a:rPr lang="en-US" altLang="zh-CN" sz="2000" dirty="0">
                  <a:solidFill>
                    <a:srgbClr val="78828C">
                      <a:lumMod val="75000"/>
                    </a:srgbClr>
                  </a:solidFill>
                  <a:latin typeface="Arial" panose="020B0604020202020204" pitchFamily="34" charset="0"/>
                  <a:ea typeface="微软雅黑" charset="-122"/>
                  <a:sym typeface="Noto Serif CJK SC" panose="02020400000000000000" pitchFamily="18" charset="-122"/>
                </a:rPr>
                <a:t>Instant messenger &amp;removable data storage media of computer</a:t>
              </a:r>
              <a:endParaRPr lang="zh-CN" altLang="en-US" sz="2000" dirty="0">
                <a:solidFill>
                  <a:srgbClr val="78828C">
                    <a:lumMod val="75000"/>
                  </a:srgbClr>
                </a:solidFill>
                <a:latin typeface="Arial" panose="020B0604020202020204" pitchFamily="34" charset="0"/>
                <a:ea typeface="微软雅黑" charset="-122"/>
                <a:sym typeface="Noto Serif CJK SC" panose="02020400000000000000" pitchFamily="18" charset="-122"/>
              </a:endParaRPr>
            </a:p>
          </p:txBody>
        </p:sp>
        <p:sp>
          <p:nvSpPr>
            <p:cNvPr id="6" name="任意多边形 19"/>
            <p:cNvSpPr/>
            <p:nvPr/>
          </p:nvSpPr>
          <p:spPr>
            <a:xfrm>
              <a:off x="1098018" y="1340446"/>
              <a:ext cx="1295437" cy="737210"/>
            </a:xfrm>
            <a:custGeom>
              <a:avLst/>
              <a:gdLst>
                <a:gd name="connsiteX0" fmla="*/ 0 w 1601772"/>
                <a:gd name="connsiteY0" fmla="*/ 122871 h 737210"/>
                <a:gd name="connsiteX1" fmla="*/ 122871 w 1601772"/>
                <a:gd name="connsiteY1" fmla="*/ 0 h 737210"/>
                <a:gd name="connsiteX2" fmla="*/ 1478901 w 1601772"/>
                <a:gd name="connsiteY2" fmla="*/ 0 h 737210"/>
                <a:gd name="connsiteX3" fmla="*/ 1601772 w 1601772"/>
                <a:gd name="connsiteY3" fmla="*/ 122871 h 737210"/>
                <a:gd name="connsiteX4" fmla="*/ 1601772 w 1601772"/>
                <a:gd name="connsiteY4" fmla="*/ 614339 h 737210"/>
                <a:gd name="connsiteX5" fmla="*/ 1478901 w 1601772"/>
                <a:gd name="connsiteY5" fmla="*/ 737210 h 737210"/>
                <a:gd name="connsiteX6" fmla="*/ 122871 w 1601772"/>
                <a:gd name="connsiteY6" fmla="*/ 737210 h 737210"/>
                <a:gd name="connsiteX7" fmla="*/ 0 w 1601772"/>
                <a:gd name="connsiteY7" fmla="*/ 614339 h 737210"/>
                <a:gd name="connsiteX8" fmla="*/ 0 w 1601772"/>
                <a:gd name="connsiteY8" fmla="*/ 122871 h 7372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01772" h="737210">
                  <a:moveTo>
                    <a:pt x="0" y="122871"/>
                  </a:moveTo>
                  <a:cubicBezTo>
                    <a:pt x="0" y="55011"/>
                    <a:pt x="55011" y="0"/>
                    <a:pt x="122871" y="0"/>
                  </a:cubicBezTo>
                  <a:lnTo>
                    <a:pt x="1478901" y="0"/>
                  </a:lnTo>
                  <a:cubicBezTo>
                    <a:pt x="1546761" y="0"/>
                    <a:pt x="1601772" y="55011"/>
                    <a:pt x="1601772" y="122871"/>
                  </a:cubicBezTo>
                  <a:lnTo>
                    <a:pt x="1601772" y="614339"/>
                  </a:lnTo>
                  <a:cubicBezTo>
                    <a:pt x="1601772" y="682199"/>
                    <a:pt x="1546761" y="737210"/>
                    <a:pt x="1478901" y="737210"/>
                  </a:cubicBezTo>
                  <a:lnTo>
                    <a:pt x="122871" y="737210"/>
                  </a:lnTo>
                  <a:cubicBezTo>
                    <a:pt x="55011" y="737210"/>
                    <a:pt x="0" y="682199"/>
                    <a:pt x="0" y="614339"/>
                  </a:cubicBezTo>
                  <a:lnTo>
                    <a:pt x="0" y="122871"/>
                  </a:lnTo>
                  <a:close/>
                </a:path>
              </a:pathLst>
            </a:custGeom>
            <a:solidFill>
              <a:srgbClr val="1C6EB7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spcFirstLastPara="0" vert="horz" wrap="square" lIns="132718" tIns="79854" rIns="132718" bIns="79854" numCol="1" spcCol="1270" anchor="ctr" anchorCtr="0">
              <a:noAutofit/>
            </a:bodyPr>
            <a:lstStyle/>
            <a:p>
              <a:pPr lvl="0" algn="ctr" defTabSz="1644650">
                <a:spcBef>
                  <a:spcPct val="0"/>
                </a:spcBef>
                <a:spcAft>
                  <a:spcPct val="35000"/>
                </a:spcAft>
              </a:pPr>
              <a:r>
                <a:rPr lang="en-US" altLang="zh-CN" sz="2700" b="1" kern="1200" dirty="0">
                  <a:latin typeface="仿宋" panose="02010609060101010101" pitchFamily="49" charset="-122"/>
                  <a:ea typeface="仿宋" panose="02010609060101010101" pitchFamily="49" charset="-122"/>
                  <a:sym typeface="Noto Serif CJK SC" panose="02020400000000000000" pitchFamily="18" charset="-122"/>
                </a:rPr>
                <a:t>02</a:t>
              </a:r>
              <a:endParaRPr lang="zh-CN" altLang="en-US" sz="2700" b="1" kern="1200" dirty="0">
                <a:latin typeface="仿宋" panose="02010609060101010101" pitchFamily="49" charset="-122"/>
                <a:ea typeface="仿宋" panose="02010609060101010101" pitchFamily="49" charset="-122"/>
                <a:sym typeface="Noto Serif CJK SC" panose="02020400000000000000" pitchFamily="18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4368000" y="4105114"/>
            <a:ext cx="5569225" cy="463880"/>
            <a:chOff x="1126903" y="1298039"/>
            <a:chExt cx="7054002" cy="737210"/>
          </a:xfrm>
        </p:grpSpPr>
        <p:sp>
          <p:nvSpPr>
            <p:cNvPr id="8" name="任意多边形 21"/>
            <p:cNvSpPr/>
            <p:nvPr/>
          </p:nvSpPr>
          <p:spPr>
            <a:xfrm>
              <a:off x="2596685" y="1414167"/>
              <a:ext cx="5584220" cy="552242"/>
            </a:xfrm>
            <a:custGeom>
              <a:avLst/>
              <a:gdLst>
                <a:gd name="connsiteX0" fmla="*/ 98297 w 589768"/>
                <a:gd name="connsiteY0" fmla="*/ 0 h 5346192"/>
                <a:gd name="connsiteX1" fmla="*/ 491471 w 589768"/>
                <a:gd name="connsiteY1" fmla="*/ 0 h 5346192"/>
                <a:gd name="connsiteX2" fmla="*/ 589768 w 589768"/>
                <a:gd name="connsiteY2" fmla="*/ 98297 h 5346192"/>
                <a:gd name="connsiteX3" fmla="*/ 589768 w 589768"/>
                <a:gd name="connsiteY3" fmla="*/ 5346192 h 5346192"/>
                <a:gd name="connsiteX4" fmla="*/ 589768 w 589768"/>
                <a:gd name="connsiteY4" fmla="*/ 5346192 h 5346192"/>
                <a:gd name="connsiteX5" fmla="*/ 0 w 589768"/>
                <a:gd name="connsiteY5" fmla="*/ 5346192 h 5346192"/>
                <a:gd name="connsiteX6" fmla="*/ 0 w 589768"/>
                <a:gd name="connsiteY6" fmla="*/ 5346192 h 5346192"/>
                <a:gd name="connsiteX7" fmla="*/ 0 w 589768"/>
                <a:gd name="connsiteY7" fmla="*/ 98297 h 5346192"/>
                <a:gd name="connsiteX8" fmla="*/ 98297 w 589768"/>
                <a:gd name="connsiteY8" fmla="*/ 0 h 53461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89768" h="5346192">
                  <a:moveTo>
                    <a:pt x="589768" y="891056"/>
                  </a:moveTo>
                  <a:lnTo>
                    <a:pt x="589768" y="4455136"/>
                  </a:lnTo>
                  <a:cubicBezTo>
                    <a:pt x="589768" y="4947251"/>
                    <a:pt x="584913" y="5346187"/>
                    <a:pt x="578924" y="5346187"/>
                  </a:cubicBezTo>
                  <a:lnTo>
                    <a:pt x="0" y="5346187"/>
                  </a:lnTo>
                  <a:lnTo>
                    <a:pt x="0" y="5346187"/>
                  </a:lnTo>
                  <a:lnTo>
                    <a:pt x="0" y="5"/>
                  </a:lnTo>
                  <a:lnTo>
                    <a:pt x="0" y="5"/>
                  </a:lnTo>
                  <a:lnTo>
                    <a:pt x="578924" y="5"/>
                  </a:lnTo>
                  <a:cubicBezTo>
                    <a:pt x="584913" y="5"/>
                    <a:pt x="589768" y="398941"/>
                    <a:pt x="589768" y="89105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dk2">
                <a:alpha val="90000"/>
                <a:tint val="40000"/>
                <a:hueOff val="0"/>
                <a:satOff val="0"/>
                <a:lumOff val="0"/>
                <a:alphaOff val="0"/>
              </a:schemeClr>
            </a:lnRef>
            <a:fillRef idx="1">
              <a:schemeClr val="dk2">
                <a:alpha val="90000"/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dk2">
                <a:alpha val="90000"/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85737" tIns="114461" rIns="207330" bIns="114461" numCol="1" spcCol="1270" anchor="ctr" anchorCtr="0">
              <a:noAutofit/>
            </a:bodyPr>
            <a:lstStyle/>
            <a:p>
              <a:pPr marL="0" lvl="1" fontAlgn="base">
                <a:lnSpc>
                  <a:spcPct val="90000"/>
                </a:lnSpc>
                <a:spcBef>
                  <a:spcPct val="0"/>
                </a:spcBef>
                <a:spcAft>
                  <a:spcPts val="600"/>
                </a:spcAft>
                <a:defRPr/>
              </a:pPr>
              <a:r>
                <a:rPr lang="en-US" altLang="zh-CN" sz="2000" dirty="0">
                  <a:solidFill>
                    <a:srgbClr val="78828C">
                      <a:lumMod val="75000"/>
                    </a:srgbClr>
                  </a:solidFill>
                  <a:latin typeface="Arial" panose="020B0604020202020204" pitchFamily="34" charset="0"/>
                  <a:ea typeface="微软雅黑" charset="-122"/>
                  <a:sym typeface="Noto Serif CJK SC" panose="02020400000000000000" pitchFamily="18" charset="-122"/>
                </a:rPr>
                <a:t>Email</a:t>
              </a:r>
              <a:endParaRPr lang="zh-CN" altLang="en-US" sz="2000" dirty="0">
                <a:solidFill>
                  <a:srgbClr val="78828C">
                    <a:lumMod val="75000"/>
                  </a:srgbClr>
                </a:solidFill>
                <a:latin typeface="Arial" panose="020B0604020202020204" pitchFamily="34" charset="0"/>
                <a:ea typeface="微软雅黑" charset="-122"/>
                <a:sym typeface="Noto Serif CJK SC" panose="02020400000000000000" pitchFamily="18" charset="-122"/>
              </a:endParaRPr>
            </a:p>
          </p:txBody>
        </p:sp>
        <p:sp>
          <p:nvSpPr>
            <p:cNvPr id="9" name="任意多边形 22"/>
            <p:cNvSpPr/>
            <p:nvPr/>
          </p:nvSpPr>
          <p:spPr>
            <a:xfrm>
              <a:off x="1126903" y="1298039"/>
              <a:ext cx="1323792" cy="737210"/>
            </a:xfrm>
            <a:custGeom>
              <a:avLst/>
              <a:gdLst>
                <a:gd name="connsiteX0" fmla="*/ 0 w 1601772"/>
                <a:gd name="connsiteY0" fmla="*/ 122871 h 737210"/>
                <a:gd name="connsiteX1" fmla="*/ 122871 w 1601772"/>
                <a:gd name="connsiteY1" fmla="*/ 0 h 737210"/>
                <a:gd name="connsiteX2" fmla="*/ 1478901 w 1601772"/>
                <a:gd name="connsiteY2" fmla="*/ 0 h 737210"/>
                <a:gd name="connsiteX3" fmla="*/ 1601772 w 1601772"/>
                <a:gd name="connsiteY3" fmla="*/ 122871 h 737210"/>
                <a:gd name="connsiteX4" fmla="*/ 1601772 w 1601772"/>
                <a:gd name="connsiteY4" fmla="*/ 614339 h 737210"/>
                <a:gd name="connsiteX5" fmla="*/ 1478901 w 1601772"/>
                <a:gd name="connsiteY5" fmla="*/ 737210 h 737210"/>
                <a:gd name="connsiteX6" fmla="*/ 122871 w 1601772"/>
                <a:gd name="connsiteY6" fmla="*/ 737210 h 737210"/>
                <a:gd name="connsiteX7" fmla="*/ 0 w 1601772"/>
                <a:gd name="connsiteY7" fmla="*/ 614339 h 737210"/>
                <a:gd name="connsiteX8" fmla="*/ 0 w 1601772"/>
                <a:gd name="connsiteY8" fmla="*/ 122871 h 7372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01772" h="737210">
                  <a:moveTo>
                    <a:pt x="0" y="122871"/>
                  </a:moveTo>
                  <a:cubicBezTo>
                    <a:pt x="0" y="55011"/>
                    <a:pt x="55011" y="0"/>
                    <a:pt x="122871" y="0"/>
                  </a:cubicBezTo>
                  <a:lnTo>
                    <a:pt x="1478901" y="0"/>
                  </a:lnTo>
                  <a:cubicBezTo>
                    <a:pt x="1546761" y="0"/>
                    <a:pt x="1601772" y="55011"/>
                    <a:pt x="1601772" y="122871"/>
                  </a:cubicBezTo>
                  <a:lnTo>
                    <a:pt x="1601772" y="614339"/>
                  </a:lnTo>
                  <a:cubicBezTo>
                    <a:pt x="1601772" y="682199"/>
                    <a:pt x="1546761" y="737210"/>
                    <a:pt x="1478901" y="737210"/>
                  </a:cubicBezTo>
                  <a:lnTo>
                    <a:pt x="122871" y="737210"/>
                  </a:lnTo>
                  <a:cubicBezTo>
                    <a:pt x="55011" y="737210"/>
                    <a:pt x="0" y="682199"/>
                    <a:pt x="0" y="614339"/>
                  </a:cubicBezTo>
                  <a:lnTo>
                    <a:pt x="0" y="122871"/>
                  </a:lnTo>
                  <a:close/>
                </a:path>
              </a:pathLst>
            </a:custGeom>
            <a:solidFill>
              <a:srgbClr val="1C6EB7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spcFirstLastPara="0" vert="horz" wrap="square" lIns="132718" tIns="79854" rIns="132718" bIns="79854" numCol="1" spcCol="1270" anchor="ctr" anchorCtr="0">
              <a:noAutofit/>
            </a:bodyPr>
            <a:lstStyle/>
            <a:p>
              <a:pPr algn="ctr" defTabSz="1644650">
                <a:spcBef>
                  <a:spcPct val="0"/>
                </a:spcBef>
                <a:spcAft>
                  <a:spcPct val="35000"/>
                </a:spcAft>
              </a:pPr>
              <a:r>
                <a:rPr lang="en-US" altLang="zh-CN" sz="2700" b="1" dirty="0">
                  <a:latin typeface="仿宋" panose="02010609060101010101" pitchFamily="49" charset="-122"/>
                  <a:ea typeface="仿宋" panose="02010609060101010101" pitchFamily="49" charset="-122"/>
                  <a:sym typeface="Noto Serif CJK SC" panose="02020400000000000000" pitchFamily="18" charset="-122"/>
                </a:rPr>
                <a:t>03</a:t>
              </a:r>
              <a:endParaRPr lang="zh-CN" altLang="en-US" sz="2700" b="1" dirty="0">
                <a:latin typeface="仿宋" panose="02010609060101010101" pitchFamily="49" charset="-122"/>
                <a:ea typeface="仿宋" panose="02010609060101010101" pitchFamily="49" charset="-122"/>
                <a:sym typeface="Noto Serif CJK SC" panose="02020400000000000000" pitchFamily="18" charset="-122"/>
              </a:endParaRPr>
            </a:p>
          </p:txBody>
        </p:sp>
      </p:grpSp>
      <p:sp>
        <p:nvSpPr>
          <p:cNvPr id="49" name="文本框 48"/>
          <p:cNvSpPr txBox="1"/>
          <p:nvPr/>
        </p:nvSpPr>
        <p:spPr>
          <a:xfrm>
            <a:off x="105273" y="2826546"/>
            <a:ext cx="861774" cy="2645917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en-US" altLang="zh-CN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  <a:cs typeface="+mn-ea"/>
                <a:sym typeface="Noto Sans S Chinese"/>
              </a:rPr>
              <a:t>CO </a:t>
            </a:r>
            <a:r>
              <a:rPr lang="en-US" altLang="zh-CN" sz="4400" b="1" dirty="0">
                <a:solidFill>
                  <a:srgbClr val="799EB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  <a:cs typeface="+mn-ea"/>
                <a:sym typeface="Noto Sans S Chinese"/>
              </a:rPr>
              <a:t>NTENTS</a:t>
            </a:r>
            <a:endParaRPr lang="zh-CN" altLang="en-US" sz="4400" b="1" dirty="0">
              <a:solidFill>
                <a:srgbClr val="799EB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仿宋" panose="02010609060101010101" pitchFamily="49" charset="-122"/>
              <a:ea typeface="仿宋" panose="02010609060101010101" pitchFamily="49" charset="-122"/>
              <a:cs typeface="+mn-ea"/>
              <a:sym typeface="Noto Sans S Chinese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701030" y="3092337"/>
            <a:ext cx="1107996" cy="2025555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6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  <a:cs typeface="+mn-ea"/>
                <a:sym typeface="Noto Sans S Chinese"/>
              </a:rPr>
              <a:t>目 录</a:t>
            </a:r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CBE7BB95-D503-445F-909E-C7E92A8461D8}"/>
              </a:ext>
            </a:extLst>
          </p:cNvPr>
          <p:cNvGrpSpPr/>
          <p:nvPr/>
        </p:nvGrpSpPr>
        <p:grpSpPr>
          <a:xfrm>
            <a:off x="4375389" y="1700779"/>
            <a:ext cx="5561836" cy="463880"/>
            <a:chOff x="1098019" y="1340446"/>
            <a:chExt cx="7110862" cy="737210"/>
          </a:xfrm>
        </p:grpSpPr>
        <p:sp>
          <p:nvSpPr>
            <p:cNvPr id="13" name="任意多边形 18">
              <a:extLst>
                <a:ext uri="{FF2B5EF4-FFF2-40B4-BE49-F238E27FC236}">
                  <a16:creationId xmlns:a16="http://schemas.microsoft.com/office/drawing/2014/main" id="{5496C3B8-60D7-4EBF-A19B-34967EA096ED}"/>
                </a:ext>
              </a:extLst>
            </p:cNvPr>
            <p:cNvSpPr/>
            <p:nvPr/>
          </p:nvSpPr>
          <p:spPr>
            <a:xfrm>
              <a:off x="2525069" y="1409267"/>
              <a:ext cx="5683812" cy="616794"/>
            </a:xfrm>
            <a:custGeom>
              <a:avLst/>
              <a:gdLst>
                <a:gd name="connsiteX0" fmla="*/ 98297 w 589768"/>
                <a:gd name="connsiteY0" fmla="*/ 0 h 5346192"/>
                <a:gd name="connsiteX1" fmla="*/ 491471 w 589768"/>
                <a:gd name="connsiteY1" fmla="*/ 0 h 5346192"/>
                <a:gd name="connsiteX2" fmla="*/ 589768 w 589768"/>
                <a:gd name="connsiteY2" fmla="*/ 98297 h 5346192"/>
                <a:gd name="connsiteX3" fmla="*/ 589768 w 589768"/>
                <a:gd name="connsiteY3" fmla="*/ 5346192 h 5346192"/>
                <a:gd name="connsiteX4" fmla="*/ 589768 w 589768"/>
                <a:gd name="connsiteY4" fmla="*/ 5346192 h 5346192"/>
                <a:gd name="connsiteX5" fmla="*/ 0 w 589768"/>
                <a:gd name="connsiteY5" fmla="*/ 5346192 h 5346192"/>
                <a:gd name="connsiteX6" fmla="*/ 0 w 589768"/>
                <a:gd name="connsiteY6" fmla="*/ 5346192 h 5346192"/>
                <a:gd name="connsiteX7" fmla="*/ 0 w 589768"/>
                <a:gd name="connsiteY7" fmla="*/ 98297 h 5346192"/>
                <a:gd name="connsiteX8" fmla="*/ 98297 w 589768"/>
                <a:gd name="connsiteY8" fmla="*/ 0 h 53461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89768" h="5346192">
                  <a:moveTo>
                    <a:pt x="589768" y="891056"/>
                  </a:moveTo>
                  <a:lnTo>
                    <a:pt x="589768" y="4455136"/>
                  </a:lnTo>
                  <a:cubicBezTo>
                    <a:pt x="589768" y="4947251"/>
                    <a:pt x="584913" y="5346187"/>
                    <a:pt x="578924" y="5346187"/>
                  </a:cubicBezTo>
                  <a:lnTo>
                    <a:pt x="0" y="5346187"/>
                  </a:lnTo>
                  <a:lnTo>
                    <a:pt x="0" y="5346187"/>
                  </a:lnTo>
                  <a:lnTo>
                    <a:pt x="0" y="5"/>
                  </a:lnTo>
                  <a:lnTo>
                    <a:pt x="0" y="5"/>
                  </a:lnTo>
                  <a:lnTo>
                    <a:pt x="578924" y="5"/>
                  </a:lnTo>
                  <a:cubicBezTo>
                    <a:pt x="584913" y="5"/>
                    <a:pt x="589768" y="398941"/>
                    <a:pt x="589768" y="89105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dk2">
                <a:alpha val="90000"/>
                <a:tint val="40000"/>
                <a:hueOff val="0"/>
                <a:satOff val="0"/>
                <a:lumOff val="0"/>
                <a:alphaOff val="0"/>
              </a:schemeClr>
            </a:lnRef>
            <a:fillRef idx="1">
              <a:schemeClr val="dk2">
                <a:alpha val="90000"/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dk2">
                <a:alpha val="90000"/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85737" tIns="114461" rIns="207330" bIns="114461" numCol="1" spcCol="1270" anchor="ctr" anchorCtr="0">
              <a:noAutofit/>
            </a:bodyPr>
            <a:lstStyle/>
            <a:p>
              <a:pPr fontAlgn="base">
                <a:spcBef>
                  <a:spcPct val="0"/>
                </a:spcBef>
                <a:spcAft>
                  <a:spcPts val="600"/>
                </a:spcAft>
                <a:defRPr/>
              </a:pPr>
              <a:r>
                <a:rPr lang="en-US" altLang="zh-CN" sz="2000" dirty="0">
                  <a:solidFill>
                    <a:srgbClr val="78828C">
                      <a:lumMod val="75000"/>
                    </a:srgbClr>
                  </a:solidFill>
                  <a:latin typeface="Arial" panose="020B0604020202020204" pitchFamily="34" charset="0"/>
                  <a:ea typeface="微软雅黑" charset="-122"/>
                  <a:sym typeface="Noto Serif CJK SC" panose="02020400000000000000" pitchFamily="18" charset="-122"/>
                </a:rPr>
                <a:t>Password</a:t>
              </a:r>
              <a:endParaRPr lang="zh-CN" altLang="en-US" sz="2000" dirty="0">
                <a:solidFill>
                  <a:srgbClr val="78828C">
                    <a:lumMod val="75000"/>
                  </a:srgbClr>
                </a:solidFill>
                <a:latin typeface="Arial" panose="020B0604020202020204" pitchFamily="34" charset="0"/>
                <a:ea typeface="微软雅黑" charset="-122"/>
                <a:sym typeface="Noto Serif CJK SC" panose="02020400000000000000" pitchFamily="18" charset="-122"/>
              </a:endParaRPr>
            </a:p>
          </p:txBody>
        </p:sp>
        <p:sp>
          <p:nvSpPr>
            <p:cNvPr id="14" name="任意多边形 19">
              <a:extLst>
                <a:ext uri="{FF2B5EF4-FFF2-40B4-BE49-F238E27FC236}">
                  <a16:creationId xmlns:a16="http://schemas.microsoft.com/office/drawing/2014/main" id="{0F13E154-CD2D-4562-AA28-5ED0C2C96805}"/>
                </a:ext>
              </a:extLst>
            </p:cNvPr>
            <p:cNvSpPr/>
            <p:nvPr/>
          </p:nvSpPr>
          <p:spPr>
            <a:xfrm>
              <a:off x="1098019" y="1340446"/>
              <a:ext cx="1312168" cy="737210"/>
            </a:xfrm>
            <a:custGeom>
              <a:avLst/>
              <a:gdLst>
                <a:gd name="connsiteX0" fmla="*/ 0 w 1601772"/>
                <a:gd name="connsiteY0" fmla="*/ 122871 h 737210"/>
                <a:gd name="connsiteX1" fmla="*/ 122871 w 1601772"/>
                <a:gd name="connsiteY1" fmla="*/ 0 h 737210"/>
                <a:gd name="connsiteX2" fmla="*/ 1478901 w 1601772"/>
                <a:gd name="connsiteY2" fmla="*/ 0 h 737210"/>
                <a:gd name="connsiteX3" fmla="*/ 1601772 w 1601772"/>
                <a:gd name="connsiteY3" fmla="*/ 122871 h 737210"/>
                <a:gd name="connsiteX4" fmla="*/ 1601772 w 1601772"/>
                <a:gd name="connsiteY4" fmla="*/ 614339 h 737210"/>
                <a:gd name="connsiteX5" fmla="*/ 1478901 w 1601772"/>
                <a:gd name="connsiteY5" fmla="*/ 737210 h 737210"/>
                <a:gd name="connsiteX6" fmla="*/ 122871 w 1601772"/>
                <a:gd name="connsiteY6" fmla="*/ 737210 h 737210"/>
                <a:gd name="connsiteX7" fmla="*/ 0 w 1601772"/>
                <a:gd name="connsiteY7" fmla="*/ 614339 h 737210"/>
                <a:gd name="connsiteX8" fmla="*/ 0 w 1601772"/>
                <a:gd name="connsiteY8" fmla="*/ 122871 h 7372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01772" h="737210">
                  <a:moveTo>
                    <a:pt x="0" y="122871"/>
                  </a:moveTo>
                  <a:cubicBezTo>
                    <a:pt x="0" y="55011"/>
                    <a:pt x="55011" y="0"/>
                    <a:pt x="122871" y="0"/>
                  </a:cubicBezTo>
                  <a:lnTo>
                    <a:pt x="1478901" y="0"/>
                  </a:lnTo>
                  <a:cubicBezTo>
                    <a:pt x="1546761" y="0"/>
                    <a:pt x="1601772" y="55011"/>
                    <a:pt x="1601772" y="122871"/>
                  </a:cubicBezTo>
                  <a:lnTo>
                    <a:pt x="1601772" y="614339"/>
                  </a:lnTo>
                  <a:cubicBezTo>
                    <a:pt x="1601772" y="682199"/>
                    <a:pt x="1546761" y="737210"/>
                    <a:pt x="1478901" y="737210"/>
                  </a:cubicBezTo>
                  <a:lnTo>
                    <a:pt x="122871" y="737210"/>
                  </a:lnTo>
                  <a:cubicBezTo>
                    <a:pt x="55011" y="737210"/>
                    <a:pt x="0" y="682199"/>
                    <a:pt x="0" y="614339"/>
                  </a:cubicBezTo>
                  <a:lnTo>
                    <a:pt x="0" y="122871"/>
                  </a:lnTo>
                  <a:close/>
                </a:path>
              </a:pathLst>
            </a:custGeom>
            <a:solidFill>
              <a:srgbClr val="1C6EB7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spcFirstLastPara="0" vert="horz" wrap="square" lIns="132718" tIns="79854" rIns="132718" bIns="79854" numCol="1" spcCol="1270" anchor="ctr" anchorCtr="0">
              <a:noAutofit/>
            </a:bodyPr>
            <a:lstStyle/>
            <a:p>
              <a:pPr lvl="0" algn="ctr" defTabSz="1644650">
                <a:spcBef>
                  <a:spcPct val="0"/>
                </a:spcBef>
                <a:spcAft>
                  <a:spcPct val="35000"/>
                </a:spcAft>
              </a:pPr>
              <a:r>
                <a:rPr lang="en-US" altLang="zh-CN" sz="2700" b="1" kern="1200" dirty="0">
                  <a:latin typeface="仿宋" panose="02010609060101010101" pitchFamily="49" charset="-122"/>
                  <a:ea typeface="仿宋" panose="02010609060101010101" pitchFamily="49" charset="-122"/>
                  <a:sym typeface="Noto Serif CJK SC" panose="02020400000000000000" pitchFamily="18" charset="-122"/>
                </a:rPr>
                <a:t>01</a:t>
              </a:r>
              <a:endParaRPr lang="zh-CN" altLang="en-US" sz="2700" b="1" kern="1200" dirty="0">
                <a:latin typeface="仿宋" panose="02010609060101010101" pitchFamily="49" charset="-122"/>
                <a:ea typeface="仿宋" panose="02010609060101010101" pitchFamily="49" charset="-122"/>
                <a:sym typeface="Noto Serif CJK SC" panose="02020400000000000000" pitchFamily="18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/>
      <p:bldP spid="5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文本框 26"/>
          <p:cNvSpPr txBox="1"/>
          <p:nvPr/>
        </p:nvSpPr>
        <p:spPr>
          <a:xfrm>
            <a:off x="1416000" y="117000"/>
            <a:ext cx="5058372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3200" dirty="0">
                <a:solidFill>
                  <a:srgbClr val="2186C4"/>
                </a:solidFill>
                <a:latin typeface="宋体-简" panose="02010600040101010101" pitchFamily="2" charset="-122"/>
                <a:ea typeface="宋体-简" panose="02010600040101010101" pitchFamily="2" charset="-122"/>
              </a:rPr>
              <a:t>（</a:t>
            </a:r>
            <a:r>
              <a:rPr kumimoji="1" lang="en-US" altLang="zh-CN" sz="3200" dirty="0">
                <a:solidFill>
                  <a:srgbClr val="2186C4"/>
                </a:solidFill>
                <a:latin typeface="宋体-简" panose="02010600040101010101" pitchFamily="2" charset="-122"/>
                <a:ea typeface="宋体-简" panose="02010600040101010101" pitchFamily="2" charset="-122"/>
              </a:rPr>
              <a:t>1</a:t>
            </a:r>
            <a:r>
              <a:rPr kumimoji="1" lang="zh-CN" altLang="en-US" sz="3200" dirty="0">
                <a:solidFill>
                  <a:srgbClr val="2186C4"/>
                </a:solidFill>
                <a:latin typeface="宋体-简" panose="02010600040101010101" pitchFamily="2" charset="-122"/>
                <a:ea typeface="宋体-简" panose="02010600040101010101" pitchFamily="2" charset="-122"/>
              </a:rPr>
              <a:t>）</a:t>
            </a:r>
            <a:r>
              <a:rPr kumimoji="1" lang="zh-CN" altLang="en-US" sz="3200" dirty="0">
                <a:solidFill>
                  <a:srgbClr val="2186C4"/>
                </a:solidFill>
                <a:ea typeface="宋体-简" panose="02010600040101010101" pitchFamily="2" charset="-122"/>
                <a:sym typeface="Noto Serif CJK SC" panose="02020400000000000000" pitchFamily="18" charset="-122"/>
              </a:rPr>
              <a:t>密碼管理 （</a:t>
            </a:r>
            <a:r>
              <a:rPr kumimoji="1" lang="en-US" altLang="zh-CN" sz="3200" dirty="0">
                <a:solidFill>
                  <a:srgbClr val="2186C4"/>
                </a:solidFill>
                <a:ea typeface="宋体-简" panose="02010600040101010101" pitchFamily="2" charset="-122"/>
                <a:sym typeface="Noto Serif CJK SC" panose="02020400000000000000" pitchFamily="18" charset="-122"/>
              </a:rPr>
              <a:t>Password)</a:t>
            </a:r>
            <a:endParaRPr kumimoji="1" lang="zh-CN" altLang="en-US" sz="3200" dirty="0">
              <a:solidFill>
                <a:srgbClr val="2186C4"/>
              </a:solidFill>
              <a:ea typeface="宋体-简" panose="02010600040101010101" pitchFamily="2" charset="-122"/>
              <a:sym typeface="Noto Serif CJK SC" panose="02020400000000000000" pitchFamily="18" charset="-122"/>
            </a:endParaRPr>
          </a:p>
          <a:p>
            <a:endParaRPr kumimoji="1" lang="zh-CN" altLang="en-US" sz="3200" dirty="0">
              <a:solidFill>
                <a:srgbClr val="2186C4"/>
              </a:solidFill>
              <a:latin typeface="宋体-简" panose="02010600040101010101" pitchFamily="2" charset="-122"/>
              <a:ea typeface="宋体-简" panose="02010600040101010101" pitchFamily="2" charset="-122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6F85F935-1C81-4929-BA66-40E22EBE0790}"/>
              </a:ext>
            </a:extLst>
          </p:cNvPr>
          <p:cNvSpPr txBox="1"/>
          <p:nvPr/>
        </p:nvSpPr>
        <p:spPr>
          <a:xfrm>
            <a:off x="2136000" y="1194218"/>
            <a:ext cx="763200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zh-CN" sz="2000" dirty="0"/>
              <a:t>All users shall keep their passwords </a:t>
            </a:r>
            <a:r>
              <a:rPr lang="en-US" altLang="zh-CN" sz="2000" dirty="0" err="1"/>
              <a:t>confidentialand</a:t>
            </a:r>
            <a:r>
              <a:rPr lang="en-US" altLang="zh-CN" sz="2000" dirty="0"/>
              <a:t> store them securely (</a:t>
            </a:r>
            <a:r>
              <a:rPr lang="en-US" altLang="zh-CN" sz="2000" dirty="0" err="1"/>
              <a:t>i.e.,not</a:t>
            </a:r>
            <a:r>
              <a:rPr lang="en-US" altLang="zh-CN" sz="2000" dirty="0"/>
              <a:t> on the computer and not on paper unless they can be protected) (</a:t>
            </a:r>
            <a:r>
              <a:rPr lang="zh-CN" altLang="en-US" sz="2000" dirty="0"/>
              <a:t>所有電腦用戶要小心保存電腦密碼）</a:t>
            </a:r>
            <a:endParaRPr lang="en-US" altLang="zh-CN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altLang="zh-CN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zh-CN" sz="2000" dirty="0"/>
              <a:t>Passwords shall not be shared (</a:t>
            </a:r>
            <a:r>
              <a:rPr lang="zh-CN" altLang="en-US" sz="2000" dirty="0"/>
              <a:t>不要與他人共享密碼）</a:t>
            </a:r>
            <a:endParaRPr lang="en-US" altLang="zh-CN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altLang="zh-CN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zh-CN" sz="2000" dirty="0"/>
              <a:t>Privileged</a:t>
            </a:r>
            <a:r>
              <a:rPr lang="zh-CN" altLang="en-US" sz="2000" dirty="0"/>
              <a:t> </a:t>
            </a:r>
            <a:r>
              <a:rPr lang="en-US" altLang="zh-CN" sz="2000" dirty="0"/>
              <a:t>passwords</a:t>
            </a:r>
            <a:r>
              <a:rPr lang="zh-CN" altLang="en-US" sz="2000" dirty="0"/>
              <a:t> </a:t>
            </a:r>
            <a:r>
              <a:rPr lang="en-US" altLang="zh-CN" sz="2000" dirty="0"/>
              <a:t>shall</a:t>
            </a:r>
            <a:r>
              <a:rPr lang="zh-CN" altLang="en-US" sz="2000" dirty="0"/>
              <a:t> </a:t>
            </a:r>
            <a:r>
              <a:rPr lang="en-US" altLang="zh-CN" sz="2000" dirty="0"/>
              <a:t>be</a:t>
            </a:r>
            <a:r>
              <a:rPr lang="zh-CN" altLang="en-US" sz="2000" dirty="0"/>
              <a:t> </a:t>
            </a:r>
            <a:r>
              <a:rPr lang="en-US" altLang="zh-CN" sz="2000" dirty="0"/>
              <a:t>changed</a:t>
            </a:r>
            <a:r>
              <a:rPr lang="zh-CN" altLang="en-US" sz="2000" dirty="0"/>
              <a:t> </a:t>
            </a:r>
            <a:r>
              <a:rPr lang="en-US" altLang="zh-CN" sz="2000" dirty="0"/>
              <a:t>monthly</a:t>
            </a:r>
            <a:r>
              <a:rPr lang="zh-CN" altLang="en-US" sz="2000" dirty="0"/>
              <a:t> </a:t>
            </a:r>
            <a:r>
              <a:rPr lang="en-US" altLang="zh-CN" sz="2000" dirty="0"/>
              <a:t>(</a:t>
            </a:r>
            <a:r>
              <a:rPr lang="zh-CN" altLang="en-US" sz="2000" dirty="0"/>
              <a:t>應每月定期更改密碼）</a:t>
            </a:r>
            <a:endParaRPr lang="en-US" altLang="zh-CN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altLang="zh-CN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zh-CN" sz="2000" dirty="0"/>
              <a:t>Temporary</a:t>
            </a:r>
            <a:r>
              <a:rPr lang="zh-CN" altLang="en-US" sz="2000" dirty="0"/>
              <a:t> </a:t>
            </a:r>
            <a:r>
              <a:rPr lang="en-US" altLang="zh-CN" sz="2000" dirty="0"/>
              <a:t>passwords</a:t>
            </a:r>
            <a:r>
              <a:rPr lang="zh-CN" altLang="en-US" sz="2000" dirty="0"/>
              <a:t> </a:t>
            </a:r>
            <a:r>
              <a:rPr lang="en-US" altLang="zh-CN" sz="2000" dirty="0"/>
              <a:t>shall</a:t>
            </a:r>
            <a:r>
              <a:rPr lang="zh-CN" altLang="en-US" sz="2000" dirty="0"/>
              <a:t> </a:t>
            </a:r>
            <a:r>
              <a:rPr lang="en-US" altLang="zh-CN" sz="2000" dirty="0"/>
              <a:t>be</a:t>
            </a:r>
            <a:r>
              <a:rPr lang="zh-CN" altLang="en-US" sz="2000" dirty="0"/>
              <a:t> </a:t>
            </a:r>
            <a:r>
              <a:rPr lang="en-US" altLang="zh-CN" sz="2000" dirty="0"/>
              <a:t>changed</a:t>
            </a:r>
            <a:r>
              <a:rPr lang="zh-CN" altLang="en-US" sz="2000" dirty="0"/>
              <a:t> </a:t>
            </a:r>
            <a:r>
              <a:rPr lang="en-US" altLang="zh-CN" sz="2000" dirty="0"/>
              <a:t>at</a:t>
            </a:r>
            <a:r>
              <a:rPr lang="zh-CN" altLang="en-US" sz="2000" dirty="0"/>
              <a:t> </a:t>
            </a:r>
            <a:r>
              <a:rPr lang="en-US" altLang="zh-CN" sz="2000" dirty="0"/>
              <a:t>first log on (</a:t>
            </a:r>
            <a:r>
              <a:rPr lang="zh-CN" altLang="en-US" sz="2000" dirty="0"/>
              <a:t>當使用臨時密碼作第一次登錄后，應立即更改密碼）</a:t>
            </a:r>
            <a:endParaRPr lang="en-US" altLang="zh-CN" sz="2000" dirty="0"/>
          </a:p>
          <a:p>
            <a:r>
              <a:rPr lang="zh-CN" altLang="en-US" sz="2000" dirty="0"/>
              <a:t>      </a:t>
            </a:r>
            <a:endParaRPr lang="en-US" altLang="zh-CN" sz="2000" dirty="0"/>
          </a:p>
        </p:txBody>
      </p:sp>
    </p:spTree>
    <p:extLst>
      <p:ext uri="{BB962C8B-B14F-4D97-AF65-F5344CB8AC3E}">
        <p14:creationId xmlns:p14="http://schemas.microsoft.com/office/powerpoint/2010/main" val="21533153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CC46E537-4BB2-41CA-843A-09F583066093}"/>
              </a:ext>
            </a:extLst>
          </p:cNvPr>
          <p:cNvSpPr txBox="1"/>
          <p:nvPr/>
        </p:nvSpPr>
        <p:spPr>
          <a:xfrm>
            <a:off x="1416000" y="117000"/>
            <a:ext cx="8640000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3200" dirty="0">
                <a:solidFill>
                  <a:srgbClr val="2186C4"/>
                </a:solidFill>
                <a:latin typeface="宋体-简" panose="02010600040101010101" pitchFamily="2" charset="-122"/>
                <a:ea typeface="宋体-简" panose="02010600040101010101" pitchFamily="2" charset="-122"/>
              </a:rPr>
              <a:t>（</a:t>
            </a:r>
            <a:r>
              <a:rPr kumimoji="1" lang="en-US" altLang="zh-CN" sz="3200" dirty="0">
                <a:solidFill>
                  <a:srgbClr val="2186C4"/>
                </a:solidFill>
                <a:latin typeface="宋体-简" panose="02010600040101010101" pitchFamily="2" charset="-122"/>
                <a:ea typeface="宋体-简" panose="02010600040101010101" pitchFamily="2" charset="-122"/>
              </a:rPr>
              <a:t>2</a:t>
            </a:r>
            <a:r>
              <a:rPr kumimoji="1" lang="zh-CN" altLang="en-US" sz="3200" dirty="0">
                <a:solidFill>
                  <a:srgbClr val="2186C4"/>
                </a:solidFill>
                <a:latin typeface="宋体-简" panose="02010600040101010101" pitchFamily="2" charset="-122"/>
                <a:ea typeface="宋体-简" panose="02010600040101010101" pitchFamily="2" charset="-122"/>
              </a:rPr>
              <a:t>）</a:t>
            </a:r>
            <a:r>
              <a:rPr kumimoji="1" lang="zh-CN" altLang="en-US" sz="3200" dirty="0">
                <a:solidFill>
                  <a:srgbClr val="2186C4"/>
                </a:solidFill>
                <a:ea typeface="宋体-简" panose="02010600040101010101" pitchFamily="2" charset="-122"/>
                <a:sym typeface="Noto Serif CJK SC" panose="02020400000000000000" pitchFamily="18" charset="-122"/>
              </a:rPr>
              <a:t>即時通訊和移動的數據存儲安全</a:t>
            </a:r>
          </a:p>
          <a:p>
            <a:r>
              <a:rPr kumimoji="1" lang="en-US" altLang="zh-CN" sz="2000" dirty="0">
                <a:solidFill>
                  <a:srgbClr val="2186C4"/>
                </a:solidFill>
                <a:latin typeface="宋体-简" panose="02010600040101010101" pitchFamily="2" charset="-122"/>
                <a:ea typeface="宋体-简" panose="02010600040101010101" pitchFamily="2" charset="-122"/>
              </a:rPr>
              <a:t>       (</a:t>
            </a:r>
            <a:r>
              <a:rPr kumimoji="1" lang="en-US" altLang="zh-CN" sz="2000" dirty="0">
                <a:solidFill>
                  <a:srgbClr val="2186C4"/>
                </a:solidFill>
                <a:ea typeface="宋体-简" panose="02010600040101010101" pitchFamily="2" charset="-122"/>
                <a:sym typeface="Noto Serif CJK SC" panose="02020400000000000000" pitchFamily="18" charset="-122"/>
              </a:rPr>
              <a:t>Instant messenger &amp;removable data storage media of computer</a:t>
            </a:r>
            <a:r>
              <a:rPr kumimoji="1" lang="en-US" altLang="zh-CN" sz="2000" dirty="0">
                <a:solidFill>
                  <a:srgbClr val="2186C4"/>
                </a:solidFill>
                <a:latin typeface="宋体-简" panose="02010600040101010101" pitchFamily="2" charset="-122"/>
                <a:ea typeface="宋体-简" panose="02010600040101010101" pitchFamily="2" charset="-122"/>
              </a:rPr>
              <a:t>)</a:t>
            </a:r>
            <a:endParaRPr kumimoji="1" lang="zh-CN" altLang="en-US" sz="2000" dirty="0">
              <a:solidFill>
                <a:srgbClr val="2186C4"/>
              </a:solidFill>
              <a:latin typeface="宋体-简" panose="02010600040101010101" pitchFamily="2" charset="-122"/>
              <a:ea typeface="宋体-简" panose="02010600040101010101" pitchFamily="2" charset="-122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565B446-DEE9-44A3-9C43-A77F051E21A3}"/>
              </a:ext>
            </a:extLst>
          </p:cNvPr>
          <p:cNvSpPr txBox="1"/>
          <p:nvPr/>
        </p:nvSpPr>
        <p:spPr>
          <a:xfrm>
            <a:off x="1848000" y="1536174"/>
            <a:ext cx="777600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zh-CN" sz="2000" dirty="0"/>
              <a:t>All users shall not open, download and send files and click links in instant messenger(e.g. Skype. Yahoo)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zh-CN" sz="2000" dirty="0"/>
              <a:t>(</a:t>
            </a:r>
            <a:r>
              <a:rPr lang="zh-CN" altLang="en-US" sz="2000" dirty="0"/>
              <a:t>不應該從即時通訊中收發檔案或按下任何連接）</a:t>
            </a:r>
            <a:endParaRPr lang="en-US" altLang="zh-CN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zh-CN" sz="2000" dirty="0"/>
              <a:t>All users shall not request or provide any confidential information in instant messenger conversation.(</a:t>
            </a:r>
            <a:r>
              <a:rPr lang="zh-CN" altLang="en-US" sz="2000" dirty="0"/>
              <a:t>即時通訊進行中，不應向對方要求或提供任何機密資料）</a:t>
            </a:r>
            <a:endParaRPr lang="en-US" altLang="zh-CN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zh-CN" sz="2000" dirty="0"/>
              <a:t>All users shall not use personal removable data storage media(e.g. USB hard </a:t>
            </a:r>
            <a:r>
              <a:rPr lang="en-US" altLang="zh-CN" sz="2000" dirty="0" err="1"/>
              <a:t>disk,flash</a:t>
            </a:r>
            <a:r>
              <a:rPr lang="en-US" altLang="zh-CN" sz="2000" dirty="0"/>
              <a:t> memory) (</a:t>
            </a:r>
            <a:r>
              <a:rPr lang="zh-CN" altLang="en-US" sz="2000" dirty="0"/>
              <a:t>禁止把自攜可移除式儲存裝置帶回公司使用）</a:t>
            </a:r>
            <a:endParaRPr lang="en-US" altLang="zh-CN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zh-CN" sz="2000" dirty="0"/>
              <a:t>All users shall ask for a security USB hard disk from our IT Department if removable data storage media is needed.(</a:t>
            </a:r>
            <a:r>
              <a:rPr lang="zh-CN" altLang="en-US" sz="2000" dirty="0"/>
              <a:t>如需要，可向</a:t>
            </a:r>
            <a:r>
              <a:rPr lang="en-US" altLang="zh-CN" sz="2000" dirty="0"/>
              <a:t>IT</a:t>
            </a:r>
            <a:r>
              <a:rPr lang="zh-CN" altLang="en-US" sz="2000" dirty="0"/>
              <a:t>部門借用有保安功能的可移除式儲存裝置）</a:t>
            </a:r>
            <a:endParaRPr lang="en-US" altLang="zh-CN" sz="2000" dirty="0"/>
          </a:p>
        </p:txBody>
      </p:sp>
    </p:spTree>
    <p:extLst>
      <p:ext uri="{BB962C8B-B14F-4D97-AF65-F5344CB8AC3E}">
        <p14:creationId xmlns:p14="http://schemas.microsoft.com/office/powerpoint/2010/main" val="26690762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4246FC25-6015-4883-86CB-679469161770}"/>
              </a:ext>
            </a:extLst>
          </p:cNvPr>
          <p:cNvSpPr txBox="1"/>
          <p:nvPr/>
        </p:nvSpPr>
        <p:spPr>
          <a:xfrm>
            <a:off x="1416000" y="117000"/>
            <a:ext cx="449353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3200" dirty="0">
                <a:solidFill>
                  <a:srgbClr val="2186C4"/>
                </a:solidFill>
                <a:latin typeface="宋体-简" panose="02010600040101010101" pitchFamily="2" charset="-122"/>
                <a:ea typeface="宋体-简" panose="02010600040101010101" pitchFamily="2" charset="-122"/>
              </a:rPr>
              <a:t>（</a:t>
            </a:r>
            <a:r>
              <a:rPr kumimoji="1" lang="en-US" altLang="zh-CN" sz="3200" dirty="0">
                <a:solidFill>
                  <a:srgbClr val="2186C4"/>
                </a:solidFill>
                <a:latin typeface="宋体-简" panose="02010600040101010101" pitchFamily="2" charset="-122"/>
                <a:ea typeface="宋体-简" panose="02010600040101010101" pitchFamily="2" charset="-122"/>
              </a:rPr>
              <a:t>3</a:t>
            </a:r>
            <a:r>
              <a:rPr kumimoji="1" lang="zh-CN" altLang="en-US" sz="3200" dirty="0">
                <a:solidFill>
                  <a:srgbClr val="2186C4"/>
                </a:solidFill>
                <a:latin typeface="宋体-简" panose="02010600040101010101" pitchFamily="2" charset="-122"/>
                <a:ea typeface="宋体-简" panose="02010600040101010101" pitchFamily="2" charset="-122"/>
              </a:rPr>
              <a:t>）郵箱安全（</a:t>
            </a:r>
            <a:r>
              <a:rPr kumimoji="1" lang="en-US" altLang="zh-CN" sz="3200" dirty="0">
                <a:solidFill>
                  <a:srgbClr val="2186C4"/>
                </a:solidFill>
                <a:latin typeface="宋体-简" panose="02010600040101010101" pitchFamily="2" charset="-122"/>
                <a:ea typeface="宋体-简" panose="02010600040101010101" pitchFamily="2" charset="-122"/>
              </a:rPr>
              <a:t>Email)</a:t>
            </a:r>
            <a:endParaRPr kumimoji="1" lang="zh-CN" altLang="en-US" sz="3200" dirty="0">
              <a:solidFill>
                <a:srgbClr val="2186C4"/>
              </a:solidFill>
              <a:latin typeface="宋体-简" panose="02010600040101010101" pitchFamily="2" charset="-122"/>
              <a:ea typeface="宋体-简" panose="02010600040101010101" pitchFamily="2" charset="-122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3EA9155B-FCFB-4C22-8C1C-AE1AB1F30B3B}"/>
              </a:ext>
            </a:extLst>
          </p:cNvPr>
          <p:cNvSpPr txBox="1"/>
          <p:nvPr/>
        </p:nvSpPr>
        <p:spPr>
          <a:xfrm>
            <a:off x="1848000" y="1053000"/>
            <a:ext cx="7128000" cy="45858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2000" dirty="0"/>
              <a:t>Do</a:t>
            </a:r>
            <a:r>
              <a:rPr lang="zh-CN" altLang="en-US" sz="2000" dirty="0"/>
              <a:t> </a:t>
            </a:r>
            <a:r>
              <a:rPr lang="en-US" altLang="zh-CN" sz="2000" dirty="0"/>
              <a:t>not</a:t>
            </a:r>
            <a:r>
              <a:rPr lang="zh-CN" altLang="en-US" sz="2000" dirty="0"/>
              <a:t> </a:t>
            </a:r>
            <a:r>
              <a:rPr lang="en-US" altLang="zh-CN" sz="2000" dirty="0"/>
              <a:t>use</a:t>
            </a:r>
            <a:r>
              <a:rPr lang="zh-CN" altLang="en-US" sz="2000" dirty="0"/>
              <a:t> </a:t>
            </a:r>
            <a:r>
              <a:rPr lang="en-US" altLang="zh-CN" sz="2000" dirty="0"/>
              <a:t>your</a:t>
            </a:r>
            <a:r>
              <a:rPr lang="zh-CN" altLang="en-US" sz="2000" dirty="0"/>
              <a:t> </a:t>
            </a:r>
            <a:r>
              <a:rPr lang="en-US" altLang="zh-CN" sz="2000" dirty="0"/>
              <a:t>personal</a:t>
            </a:r>
            <a:r>
              <a:rPr lang="zh-CN" altLang="en-US" sz="2000" dirty="0"/>
              <a:t> </a:t>
            </a:r>
            <a:r>
              <a:rPr lang="en-US" altLang="zh-CN" sz="2000" dirty="0"/>
              <a:t>e-mail</a:t>
            </a:r>
            <a:r>
              <a:rPr lang="zh-CN" altLang="en-US" sz="2000" dirty="0"/>
              <a:t> </a:t>
            </a:r>
            <a:r>
              <a:rPr lang="en-US" altLang="zh-CN" sz="2000" dirty="0"/>
              <a:t>account</a:t>
            </a:r>
            <a:r>
              <a:rPr lang="zh-CN" altLang="en-US" sz="2000" dirty="0"/>
              <a:t> </a:t>
            </a:r>
            <a:r>
              <a:rPr lang="en-US" altLang="zh-CN" sz="2000" dirty="0"/>
              <a:t>to</a:t>
            </a:r>
            <a:r>
              <a:rPr lang="zh-CN" altLang="en-US" sz="2000" dirty="0"/>
              <a:t> </a:t>
            </a:r>
            <a:r>
              <a:rPr lang="en-US" altLang="zh-CN" sz="2000" dirty="0"/>
              <a:t>conduct Company business or to transfer, send, or distribute Company data or information.(</a:t>
            </a:r>
            <a:r>
              <a:rPr lang="zh-CN" altLang="en-US" sz="2000" dirty="0"/>
              <a:t>禁止</a:t>
            </a:r>
            <a:r>
              <a:rPr lang="zh-CN" altLang="en-US" dirty="0"/>
              <a:t>使用个人郵箱处理公司业务或传送、发送或分发公司数据或信息）</a:t>
            </a:r>
            <a:endParaRPr lang="en-US" altLang="zh-CN" sz="20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2000" dirty="0"/>
              <a:t>Do not use your Company e-mail address for personal Social Media interactions applications</a:t>
            </a:r>
            <a:r>
              <a:rPr lang="zh-CN" altLang="en-US" dirty="0"/>
              <a:t>（禁止将公司的电子郵箱地址用于个人社交媒体交互应用程序）</a:t>
            </a:r>
            <a:endParaRPr lang="en-US" altLang="zh-CN" sz="20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2000" dirty="0"/>
              <a:t>Be cautious of any suspicious looking e-mail and attachments you were not expecting ,even if it is from someone you know.</a:t>
            </a:r>
            <a:r>
              <a:rPr lang="zh-CN" altLang="en-US" sz="2000" dirty="0"/>
              <a:t>（</a:t>
            </a:r>
            <a:r>
              <a:rPr lang="zh-CN" altLang="en-US" dirty="0"/>
              <a:t>小心任何你没有预料到的可疑电子邮件和附件，即使是從你认识的人发来的）</a:t>
            </a:r>
            <a:endParaRPr lang="en-US" altLang="zh-CN" sz="20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2000" dirty="0"/>
              <a:t>If you receive a suspicious e-</a:t>
            </a:r>
            <a:r>
              <a:rPr lang="en-US" altLang="zh-CN" sz="2000" dirty="0" err="1"/>
              <a:t>mail,do</a:t>
            </a:r>
            <a:r>
              <a:rPr lang="en-US" altLang="zh-CN" sz="2000" dirty="0"/>
              <a:t> not open it or the attachments and do not click on or download from any </a:t>
            </a:r>
            <a:r>
              <a:rPr lang="en-US" altLang="zh-CN" sz="2000" dirty="0" err="1"/>
              <a:t>links.Delete</a:t>
            </a:r>
            <a:r>
              <a:rPr lang="en-US" altLang="zh-CN" sz="2000" dirty="0"/>
              <a:t> immediately.</a:t>
            </a:r>
            <a:r>
              <a:rPr lang="zh-CN" altLang="en-US" sz="2000" dirty="0"/>
              <a:t>（</a:t>
            </a:r>
            <a:r>
              <a:rPr lang="zh-CN" altLang="en-US" dirty="0"/>
              <a:t>如果您收到可疑的电子邮件，不要打开它或附件，不要点击或从任何链接下载。立即删除。）</a:t>
            </a:r>
            <a:endParaRPr lang="zh-CN" altLang="en-US" sz="2000" dirty="0"/>
          </a:p>
        </p:txBody>
      </p:sp>
    </p:spTree>
    <p:extLst>
      <p:ext uri="{BB962C8B-B14F-4D97-AF65-F5344CB8AC3E}">
        <p14:creationId xmlns:p14="http://schemas.microsoft.com/office/powerpoint/2010/main" val="9449925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0" y="4165600"/>
            <a:ext cx="8877300" cy="2746400"/>
            <a:chOff x="0" y="4165600"/>
            <a:chExt cx="8877300" cy="2746400"/>
          </a:xfrm>
        </p:grpSpPr>
        <p:sp>
          <p:nvSpPr>
            <p:cNvPr id="4" name="等腰三角形 14"/>
            <p:cNvSpPr/>
            <p:nvPr/>
          </p:nvSpPr>
          <p:spPr>
            <a:xfrm>
              <a:off x="4843353" y="5657308"/>
              <a:ext cx="4033947" cy="1238257"/>
            </a:xfrm>
            <a:prstGeom prst="triangle">
              <a:avLst/>
            </a:prstGeom>
            <a:solidFill>
              <a:srgbClr val="2F9AD0"/>
            </a:solidFill>
            <a:ln>
              <a:noFill/>
            </a:ln>
            <a:effectLst>
              <a:outerShdw blurRad="431800" dist="38100" dir="16200000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Noto Serif CJK SC" panose="02020400000000000000" pitchFamily="18" charset="-122"/>
                <a:ea typeface="FZHei-B01S" panose="02010601030101010101" pitchFamily="2" charset="-122"/>
                <a:sym typeface="Noto Serif CJK SC" panose="02020400000000000000" pitchFamily="18" charset="-122"/>
              </a:endParaRPr>
            </a:p>
          </p:txBody>
        </p:sp>
        <p:sp>
          <p:nvSpPr>
            <p:cNvPr id="5" name="直角三角形 4"/>
            <p:cNvSpPr/>
            <p:nvPr/>
          </p:nvSpPr>
          <p:spPr>
            <a:xfrm>
              <a:off x="0" y="4292600"/>
              <a:ext cx="7835900" cy="2619399"/>
            </a:xfrm>
            <a:prstGeom prst="rtTriangle">
              <a:avLst/>
            </a:prstGeom>
            <a:solidFill>
              <a:srgbClr val="1C6EB7"/>
            </a:solidFill>
            <a:ln>
              <a:noFill/>
            </a:ln>
            <a:effectLst>
              <a:outerShdw blurRad="279400" dist="38100" algn="l" rotWithShape="0">
                <a:prstClr val="black">
                  <a:alpha val="4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Noto Serif CJK SC" panose="02020400000000000000" pitchFamily="18" charset="-122"/>
                <a:ea typeface="FZHei-B01S" panose="02010601030101010101" pitchFamily="2" charset="-122"/>
                <a:sym typeface="Noto Serif CJK SC" panose="02020400000000000000" pitchFamily="18" charset="-122"/>
              </a:endParaRPr>
            </a:p>
          </p:txBody>
        </p:sp>
        <p:sp>
          <p:nvSpPr>
            <p:cNvPr id="6" name="直角三角形 5"/>
            <p:cNvSpPr/>
            <p:nvPr/>
          </p:nvSpPr>
          <p:spPr>
            <a:xfrm>
              <a:off x="0" y="4165600"/>
              <a:ext cx="3721100" cy="2746400"/>
            </a:xfrm>
            <a:prstGeom prst="rtTriangle">
              <a:avLst/>
            </a:prstGeom>
            <a:solidFill>
              <a:srgbClr val="2186C4"/>
            </a:solidFill>
            <a:ln>
              <a:noFill/>
            </a:ln>
            <a:effectLst>
              <a:outerShdw blurRad="711200" dist="38100" algn="l" rotWithShape="0">
                <a:prstClr val="black">
                  <a:alpha val="2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Noto Serif CJK SC" panose="02020400000000000000" pitchFamily="18" charset="-122"/>
                <a:ea typeface="FZHei-B01S" panose="02010601030101010101" pitchFamily="2" charset="-122"/>
                <a:sym typeface="Noto Serif CJK SC" panose="02020400000000000000" pitchFamily="18" charset="-122"/>
              </a:endParaRPr>
            </a:p>
          </p:txBody>
        </p:sp>
        <p:sp>
          <p:nvSpPr>
            <p:cNvPr id="7" name="直角三角形 6"/>
            <p:cNvSpPr/>
            <p:nvPr/>
          </p:nvSpPr>
          <p:spPr>
            <a:xfrm>
              <a:off x="0" y="4292600"/>
              <a:ext cx="2006600" cy="2619400"/>
            </a:xfrm>
            <a:prstGeom prst="rtTriangle">
              <a:avLst/>
            </a:prstGeom>
            <a:solidFill>
              <a:srgbClr val="2691C9"/>
            </a:solidFill>
            <a:ln>
              <a:noFill/>
            </a:ln>
            <a:effectLst>
              <a:outerShdw blurRad="381000" dist="38100" dir="18900000" algn="bl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Noto Serif CJK SC" panose="02020400000000000000" pitchFamily="18" charset="-122"/>
                <a:ea typeface="FZHei-B01S" panose="02010601030101010101" pitchFamily="2" charset="-122"/>
                <a:sym typeface="Noto Serif CJK SC" panose="02020400000000000000" pitchFamily="18" charset="-122"/>
              </a:endParaRPr>
            </a:p>
          </p:txBody>
        </p:sp>
      </p:grpSp>
      <p:sp>
        <p:nvSpPr>
          <p:cNvPr id="9" name="直接连接符 25"/>
          <p:cNvSpPr>
            <a:spLocks noChangeShapeType="1"/>
          </p:cNvSpPr>
          <p:nvPr/>
        </p:nvSpPr>
        <p:spPr bwMode="auto">
          <a:xfrm>
            <a:off x="7292782" y="4292600"/>
            <a:ext cx="4426744" cy="0"/>
          </a:xfrm>
          <a:prstGeom prst="line">
            <a:avLst/>
          </a:prstGeom>
          <a:noFill/>
          <a:ln w="6350">
            <a:solidFill>
              <a:srgbClr val="1C6EB7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r"/>
            <a:endParaRPr lang="zh-CN" altLang="en-US" sz="1350">
              <a:latin typeface="Noto Serif CJK SC" panose="02020400000000000000" pitchFamily="18" charset="-122"/>
              <a:ea typeface="FZHei-B01S" panose="02010601030101010101" pitchFamily="2" charset="-122"/>
              <a:sym typeface="Noto Serif CJK SC" panose="02020400000000000000" pitchFamily="18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 flipH="1">
            <a:off x="4214241" y="3964828"/>
            <a:ext cx="1382268" cy="1027602"/>
            <a:chOff x="11044307" y="3574310"/>
            <a:chExt cx="1376941" cy="1027602"/>
          </a:xfrm>
          <a:solidFill>
            <a:srgbClr val="1C6EB7"/>
          </a:solidFill>
        </p:grpSpPr>
        <p:sp>
          <p:nvSpPr>
            <p:cNvPr id="11" name="矩形 10"/>
            <p:cNvSpPr/>
            <p:nvPr/>
          </p:nvSpPr>
          <p:spPr>
            <a:xfrm>
              <a:off x="11886576" y="4080595"/>
              <a:ext cx="534672" cy="52131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Noto Serif CJK SC" panose="02020400000000000000" pitchFamily="18" charset="-122"/>
                <a:ea typeface="FZHei-B01S" panose="02010601030101010101" pitchFamily="2" charset="-122"/>
                <a:sym typeface="Noto Serif CJK SC" panose="02020400000000000000" pitchFamily="18" charset="-122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11735780" y="3682375"/>
              <a:ext cx="150796" cy="14702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Noto Serif CJK SC" panose="02020400000000000000" pitchFamily="18" charset="-122"/>
                <a:ea typeface="FZHei-B01S" panose="02010601030101010101" pitchFamily="2" charset="-122"/>
                <a:sym typeface="Noto Serif CJK SC" panose="02020400000000000000" pitchFamily="18" charset="-122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11340082" y="3988371"/>
              <a:ext cx="336117" cy="32772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Noto Serif CJK SC" panose="02020400000000000000" pitchFamily="18" charset="-122"/>
                <a:ea typeface="FZHei-B01S" panose="02010601030101010101" pitchFamily="2" charset="-122"/>
                <a:sym typeface="Noto Serif CJK SC" panose="02020400000000000000" pitchFamily="18" charset="-122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11044307" y="3574310"/>
              <a:ext cx="221667" cy="21613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Noto Serif CJK SC" panose="02020400000000000000" pitchFamily="18" charset="-122"/>
                <a:ea typeface="FZHei-B01S" panose="02010601030101010101" pitchFamily="2" charset="-122"/>
                <a:sym typeface="Noto Serif CJK SC" panose="02020400000000000000" pitchFamily="18" charset="-122"/>
              </a:endParaRPr>
            </a:p>
          </p:txBody>
        </p:sp>
      </p:grpSp>
      <p:sp>
        <p:nvSpPr>
          <p:cNvPr id="15" name="文本框 14"/>
          <p:cNvSpPr txBox="1"/>
          <p:nvPr/>
        </p:nvSpPr>
        <p:spPr>
          <a:xfrm>
            <a:off x="7746986" y="3742868"/>
            <a:ext cx="1447832" cy="477054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r" eaLnBrk="1" hangingPunct="1"/>
            <a:r>
              <a:rPr lang="en-US" altLang="zh-CN" sz="2500" b="1" dirty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Noto Serif CJK SC" panose="02020400000000000000" pitchFamily="18" charset="-122"/>
              </a:rPr>
              <a:t>Thanks!</a:t>
            </a:r>
            <a:endParaRPr lang="zh-CN" altLang="en-US" sz="2500" b="1" dirty="0">
              <a:solidFill>
                <a:schemeClr val="tx1"/>
              </a:solidFill>
              <a:latin typeface="Microsoft YaHei" panose="020B0503020204020204" pitchFamily="34" charset="-122"/>
              <a:ea typeface="Microsoft YaHei" panose="020B0503020204020204" pitchFamily="34" charset="-122"/>
              <a:sym typeface="Noto Serif CJK SC" panose="02020400000000000000" pitchFamily="18" charset="-122"/>
            </a:endParaRPr>
          </a:p>
        </p:txBody>
      </p:sp>
      <p:pic>
        <p:nvPicPr>
          <p:cNvPr id="16" name="图片 15" descr="未标题-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51193" y="5104660"/>
            <a:ext cx="4164940" cy="1152701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3416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190</TotalTime>
  <Words>520</Words>
  <Application>Microsoft Office PowerPoint</Application>
  <PresentationFormat>宽屏</PresentationFormat>
  <Paragraphs>35</Paragraphs>
  <Slides>6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7" baseType="lpstr">
      <vt:lpstr>Lato</vt:lpstr>
      <vt:lpstr>Lato Light</vt:lpstr>
      <vt:lpstr>Noto Sans S Chinese</vt:lpstr>
      <vt:lpstr>Noto Serif CJK SC</vt:lpstr>
      <vt:lpstr>仿宋</vt:lpstr>
      <vt:lpstr>宋体-简</vt:lpstr>
      <vt:lpstr>Microsoft YaHei</vt:lpstr>
      <vt:lpstr>Arial</vt:lpstr>
      <vt:lpstr>Calibri</vt:lpstr>
      <vt:lpstr>Calibri Light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payne</dc:creator>
  <cp:lastModifiedBy>chenbaoyou</cp:lastModifiedBy>
  <cp:revision>389</cp:revision>
  <cp:lastPrinted>2019-01-16T07:53:08Z</cp:lastPrinted>
  <dcterms:created xsi:type="dcterms:W3CDTF">2018-12-03T11:24:32Z</dcterms:created>
  <dcterms:modified xsi:type="dcterms:W3CDTF">2019-01-16T08:01:52Z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2052-2.2.0.623</vt:lpwstr>
  </property>
</Properties>
</file>