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84" r:id="rId2"/>
    <p:sldId id="276" r:id="rId3"/>
    <p:sldId id="319" r:id="rId4"/>
    <p:sldId id="318" r:id="rId5"/>
    <p:sldId id="317" r:id="rId6"/>
    <p:sldId id="315" r:id="rId7"/>
    <p:sldId id="304" r:id="rId8"/>
    <p:sldId id="320" r:id="rId9"/>
    <p:sldId id="321" r:id="rId10"/>
    <p:sldId id="322" r:id="rId11"/>
    <p:sldId id="323" r:id="rId12"/>
    <p:sldId id="288" r:id="rId13"/>
    <p:sldId id="316" r:id="rId14"/>
    <p:sldId id="285" r:id="rId15"/>
  </p:sldIdLst>
  <p:sldSz cx="12192000" cy="6858000"/>
  <p:notesSz cx="9926638" cy="679767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4">
          <p15:clr>
            <a:srgbClr val="A4A3A4"/>
          </p15:clr>
        </p15:guide>
        <p15:guide id="2" pos="3836">
          <p15:clr>
            <a:srgbClr val="A4A3A4"/>
          </p15:clr>
        </p15:guide>
        <p15:guide id="3" orient="horz" pos="2732">
          <p15:clr>
            <a:srgbClr val="A4A3A4"/>
          </p15:clr>
        </p15:guide>
        <p15:guide id="4" orient="horz" pos="4346">
          <p15:clr>
            <a:srgbClr val="A4A3A4"/>
          </p15:clr>
        </p15:guide>
        <p15:guide id="5" orient="horz" pos="2225">
          <p15:clr>
            <a:srgbClr val="A4A3A4"/>
          </p15:clr>
        </p15:guide>
        <p15:guide id="6" orient="horz" pos="2465">
          <p15:clr>
            <a:srgbClr val="A4A3A4"/>
          </p15:clr>
        </p15:guide>
        <p15:guide id="7" orient="horz" pos="1555">
          <p15:clr>
            <a:srgbClr val="A4A3A4"/>
          </p15:clr>
        </p15:guide>
        <p15:guide id="8" pos="1534">
          <p15:clr>
            <a:srgbClr val="A4A3A4"/>
          </p15:clr>
        </p15:guide>
        <p15:guide id="9" pos="7493">
          <p15:clr>
            <a:srgbClr val="A4A3A4"/>
          </p15:clr>
        </p15:guide>
        <p15:guide id="10" pos="5526">
          <p15:clr>
            <a:srgbClr val="A4A3A4"/>
          </p15:clr>
        </p15:guide>
        <p15:guide id="11" pos="420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E2F8"/>
    <a:srgbClr val="1C6EB7"/>
    <a:srgbClr val="2186C4"/>
    <a:srgbClr val="0B5F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206" autoAdjust="0"/>
    <p:restoredTop sz="86399"/>
  </p:normalViewPr>
  <p:slideViewPr>
    <p:cSldViewPr showGuides="1">
      <p:cViewPr varScale="1">
        <p:scale>
          <a:sx n="67" d="100"/>
          <a:sy n="67" d="100"/>
        </p:scale>
        <p:origin x="904" y="32"/>
      </p:cViewPr>
      <p:guideLst>
        <p:guide orient="horz" pos="1804"/>
        <p:guide pos="3836"/>
        <p:guide orient="horz" pos="2732"/>
        <p:guide orient="horz" pos="4346"/>
        <p:guide orient="horz" pos="2225"/>
        <p:guide orient="horz" pos="2465"/>
        <p:guide orient="horz" pos="1555"/>
        <p:guide pos="1534"/>
        <p:guide pos="7493"/>
        <p:guide pos="5526"/>
        <p:guide pos="420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1351" cy="341054"/>
          </a:xfrm>
          <a:prstGeom prst="rect">
            <a:avLst/>
          </a:prstGeom>
        </p:spPr>
        <p:txBody>
          <a:bodyPr vert="horz" lIns="88194" tIns="44097" rIns="88194" bIns="44097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622547" y="0"/>
            <a:ext cx="4301351" cy="341054"/>
          </a:xfrm>
          <a:prstGeom prst="rect">
            <a:avLst/>
          </a:prstGeom>
        </p:spPr>
        <p:txBody>
          <a:bodyPr vert="horz" lIns="88194" tIns="44097" rIns="88194" bIns="44097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2019/1/16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922588" y="849313"/>
            <a:ext cx="4081462" cy="2295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8194" tIns="44097" rIns="88194" bIns="44097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92620" y="3271280"/>
            <a:ext cx="7940955" cy="2676501"/>
          </a:xfrm>
          <a:prstGeom prst="rect">
            <a:avLst/>
          </a:prstGeom>
        </p:spPr>
        <p:txBody>
          <a:bodyPr vert="horz" lIns="88194" tIns="44097" rIns="88194" bIns="44097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1" y="6456412"/>
            <a:ext cx="4301351" cy="341053"/>
          </a:xfrm>
          <a:prstGeom prst="rect">
            <a:avLst/>
          </a:prstGeom>
        </p:spPr>
        <p:txBody>
          <a:bodyPr vert="horz" lIns="88194" tIns="44097" rIns="88194" bIns="44097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622547" y="6456412"/>
            <a:ext cx="4301351" cy="341053"/>
          </a:xfrm>
          <a:prstGeom prst="rect">
            <a:avLst/>
          </a:prstGeom>
        </p:spPr>
        <p:txBody>
          <a:bodyPr vert="horz" lIns="88194" tIns="44097" rIns="88194" bIns="44097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870450" y="341313"/>
            <a:ext cx="3036888" cy="1708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27417229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870450" y="341313"/>
            <a:ext cx="3036888" cy="1708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5999081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870450" y="341313"/>
            <a:ext cx="3036888" cy="1708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20602553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870450" y="341313"/>
            <a:ext cx="3036888" cy="1708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870450" y="341313"/>
            <a:ext cx="3036888" cy="1708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30371770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452194" y="6418493"/>
            <a:ext cx="558554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2019/1/16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o We Ar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2199216"/>
            <a:ext cx="12192000" cy="3943351"/>
          </a:xfrm>
          <a:prstGeom prst="rect">
            <a:avLst/>
          </a:prstGeom>
          <a:solidFill>
            <a:srgbClr val="283C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40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6492876" y="2466520"/>
            <a:ext cx="4917656" cy="3409345"/>
          </a:xfrm>
          <a:prstGeom prst="rect">
            <a:avLst/>
          </a:prstGeom>
        </p:spPr>
        <p:txBody>
          <a:bodyPr/>
          <a:lstStyle>
            <a:lvl1pPr>
              <a:defRPr sz="1865">
                <a:solidFill>
                  <a:schemeClr val="bg1"/>
                </a:solidFill>
                <a:latin typeface="Lato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791183" y="584200"/>
            <a:ext cx="10609636" cy="609600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ctr" rtl="0">
              <a:spcBef>
                <a:spcPts val="0"/>
              </a:spcBef>
              <a:buNone/>
              <a:defRPr sz="4000" b="0" cap="none" spc="0" baseline="0">
                <a:solidFill>
                  <a:schemeClr val="tx2"/>
                </a:solidFill>
                <a:latin typeface="Lato Light" pitchFamily="34" charset="0"/>
                <a:ea typeface="Open Sans Light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4" name="Straight Connector 3"/>
          <p:cNvCxnSpPr/>
          <p:nvPr userDrawn="1"/>
        </p:nvCxnSpPr>
        <p:spPr>
          <a:xfrm>
            <a:off x="5486400" y="1648883"/>
            <a:ext cx="1219200" cy="2117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793751" y="1233516"/>
            <a:ext cx="10604500" cy="304800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ctr" rtl="0">
              <a:spcBef>
                <a:spcPts val="0"/>
              </a:spcBef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Lato" pitchFamily="34" charset="0"/>
              </a:defRPr>
            </a:lvl1pPr>
            <a:lvl2pPr algn="ctr" rtl="0">
              <a:defRPr/>
            </a:lvl2pPr>
            <a:lvl3pPr algn="ctr" rtl="0">
              <a:defRPr/>
            </a:lvl3pPr>
            <a:lvl4pPr algn="ctr" rtl="0">
              <a:defRPr/>
            </a:lvl4pPr>
            <a:lvl5pPr algn="ctr" rtl="0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Oval 5"/>
          <p:cNvSpPr/>
          <p:nvPr userDrawn="1"/>
        </p:nvSpPr>
        <p:spPr>
          <a:xfrm>
            <a:off x="11487165" y="327036"/>
            <a:ext cx="349235" cy="34923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40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1509383" y="406403"/>
            <a:ext cx="292101" cy="1746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fld id="{BFB7DA9A-4347-4BB6-90C1-A2863F29E6F4}" type="slidenum">
              <a:rPr lang="en-US" sz="1135" smtClean="0">
                <a:solidFill>
                  <a:schemeClr val="bg1"/>
                </a:solidFill>
                <a:latin typeface="Lato" pitchFamily="34" charset="0"/>
              </a:rPr>
              <a:t>‹#›</a:t>
            </a:fld>
            <a:endParaRPr lang="en-US" sz="1135" dirty="0">
              <a:solidFill>
                <a:schemeClr val="bg1"/>
              </a:solidFill>
              <a:latin typeface="Lato" pitchFamily="34" charset="0"/>
            </a:endParaRPr>
          </a:p>
        </p:txBody>
      </p:sp>
      <p:grpSp>
        <p:nvGrpSpPr>
          <p:cNvPr id="23" name="Group 22"/>
          <p:cNvGrpSpPr/>
          <p:nvPr userDrawn="1"/>
        </p:nvGrpSpPr>
        <p:grpSpPr>
          <a:xfrm>
            <a:off x="11425768" y="6345339"/>
            <a:ext cx="539749" cy="235377"/>
            <a:chOff x="8569326" y="4759004"/>
            <a:chExt cx="404812" cy="176533"/>
          </a:xfrm>
        </p:grpSpPr>
        <p:sp>
          <p:nvSpPr>
            <p:cNvPr id="18" name="Shape 12">
              <a:hlinkClick r:id="" action="ppaction://hlinkshowjump?jump=previousslide"/>
            </p:cNvPr>
            <p:cNvSpPr/>
            <p:nvPr/>
          </p:nvSpPr>
          <p:spPr>
            <a:xfrm>
              <a:off x="8627180" y="4806007"/>
              <a:ext cx="48127" cy="825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796"/>
                  </a:moveTo>
                  <a:cubicBezTo>
                    <a:pt x="21600" y="1984"/>
                    <a:pt x="21476" y="2150"/>
                    <a:pt x="21229" y="2294"/>
                  </a:cubicBezTo>
                  <a:lnTo>
                    <a:pt x="6643" y="10800"/>
                  </a:lnTo>
                  <a:lnTo>
                    <a:pt x="21229" y="19306"/>
                  </a:lnTo>
                  <a:cubicBezTo>
                    <a:pt x="21476" y="19450"/>
                    <a:pt x="21600" y="19616"/>
                    <a:pt x="21600" y="19804"/>
                  </a:cubicBezTo>
                  <a:cubicBezTo>
                    <a:pt x="21600" y="19991"/>
                    <a:pt x="21476" y="20157"/>
                    <a:pt x="21229" y="20301"/>
                  </a:cubicBezTo>
                  <a:lnTo>
                    <a:pt x="19373" y="21384"/>
                  </a:lnTo>
                  <a:cubicBezTo>
                    <a:pt x="19126" y="21528"/>
                    <a:pt x="18841" y="21600"/>
                    <a:pt x="18520" y="21600"/>
                  </a:cubicBezTo>
                  <a:cubicBezTo>
                    <a:pt x="18198" y="21600"/>
                    <a:pt x="17913" y="21528"/>
                    <a:pt x="17666" y="21384"/>
                  </a:cubicBezTo>
                  <a:lnTo>
                    <a:pt x="371" y="11298"/>
                  </a:lnTo>
                  <a:cubicBezTo>
                    <a:pt x="124" y="11154"/>
                    <a:pt x="0" y="10988"/>
                    <a:pt x="0" y="10800"/>
                  </a:cubicBezTo>
                  <a:cubicBezTo>
                    <a:pt x="0" y="10612"/>
                    <a:pt x="124" y="10446"/>
                    <a:pt x="371" y="10302"/>
                  </a:cubicBezTo>
                  <a:lnTo>
                    <a:pt x="17666" y="216"/>
                  </a:lnTo>
                  <a:cubicBezTo>
                    <a:pt x="17913" y="72"/>
                    <a:pt x="18198" y="0"/>
                    <a:pt x="18520" y="0"/>
                  </a:cubicBezTo>
                  <a:cubicBezTo>
                    <a:pt x="18841" y="0"/>
                    <a:pt x="19126" y="72"/>
                    <a:pt x="19373" y="216"/>
                  </a:cubicBezTo>
                  <a:lnTo>
                    <a:pt x="21229" y="1299"/>
                  </a:lnTo>
                  <a:cubicBezTo>
                    <a:pt x="21476" y="1443"/>
                    <a:pt x="21600" y="1609"/>
                    <a:pt x="21600" y="179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/>
              </a:pPr>
              <a:endParaRPr sz="4265"/>
            </a:p>
          </p:txBody>
        </p:sp>
        <p:sp>
          <p:nvSpPr>
            <p:cNvPr id="19" name="Shape 13">
              <a:hlinkClick r:id="" action="ppaction://hlinkshowjump?jump=previousslide"/>
            </p:cNvPr>
            <p:cNvSpPr/>
            <p:nvPr/>
          </p:nvSpPr>
          <p:spPr>
            <a:xfrm>
              <a:off x="8569326" y="4759004"/>
              <a:ext cx="176534" cy="1765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 lvl="0">
                <a:defRPr sz="3200"/>
              </a:pPr>
              <a:endParaRPr sz="4265"/>
            </a:p>
          </p:txBody>
        </p:sp>
        <p:sp>
          <p:nvSpPr>
            <p:cNvPr id="20" name="Shape 15">
              <a:hlinkClick r:id="" action="ppaction://hlinkshowjump?jump=nextslide"/>
            </p:cNvPr>
            <p:cNvSpPr/>
            <p:nvPr/>
          </p:nvSpPr>
          <p:spPr>
            <a:xfrm rot="10800000">
              <a:off x="8868158" y="4806007"/>
              <a:ext cx="48127" cy="825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796"/>
                  </a:moveTo>
                  <a:cubicBezTo>
                    <a:pt x="21600" y="1984"/>
                    <a:pt x="21476" y="2150"/>
                    <a:pt x="21229" y="2294"/>
                  </a:cubicBezTo>
                  <a:lnTo>
                    <a:pt x="6643" y="10800"/>
                  </a:lnTo>
                  <a:lnTo>
                    <a:pt x="21229" y="19306"/>
                  </a:lnTo>
                  <a:cubicBezTo>
                    <a:pt x="21476" y="19450"/>
                    <a:pt x="21600" y="19616"/>
                    <a:pt x="21600" y="19804"/>
                  </a:cubicBezTo>
                  <a:cubicBezTo>
                    <a:pt x="21600" y="19991"/>
                    <a:pt x="21476" y="20157"/>
                    <a:pt x="21229" y="20301"/>
                  </a:cubicBezTo>
                  <a:lnTo>
                    <a:pt x="19373" y="21384"/>
                  </a:lnTo>
                  <a:cubicBezTo>
                    <a:pt x="19126" y="21528"/>
                    <a:pt x="18841" y="21600"/>
                    <a:pt x="18520" y="21600"/>
                  </a:cubicBezTo>
                  <a:cubicBezTo>
                    <a:pt x="18198" y="21600"/>
                    <a:pt x="17913" y="21528"/>
                    <a:pt x="17666" y="21384"/>
                  </a:cubicBezTo>
                  <a:lnTo>
                    <a:pt x="371" y="11298"/>
                  </a:lnTo>
                  <a:cubicBezTo>
                    <a:pt x="124" y="11154"/>
                    <a:pt x="0" y="10988"/>
                    <a:pt x="0" y="10800"/>
                  </a:cubicBezTo>
                  <a:cubicBezTo>
                    <a:pt x="0" y="10612"/>
                    <a:pt x="124" y="10446"/>
                    <a:pt x="371" y="10302"/>
                  </a:cubicBezTo>
                  <a:lnTo>
                    <a:pt x="17666" y="216"/>
                  </a:lnTo>
                  <a:cubicBezTo>
                    <a:pt x="17913" y="72"/>
                    <a:pt x="18198" y="0"/>
                    <a:pt x="18520" y="0"/>
                  </a:cubicBezTo>
                  <a:cubicBezTo>
                    <a:pt x="18841" y="0"/>
                    <a:pt x="19126" y="72"/>
                    <a:pt x="19373" y="216"/>
                  </a:cubicBezTo>
                  <a:lnTo>
                    <a:pt x="21229" y="1299"/>
                  </a:lnTo>
                  <a:cubicBezTo>
                    <a:pt x="21476" y="1443"/>
                    <a:pt x="21600" y="1609"/>
                    <a:pt x="21600" y="179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/>
              </a:pPr>
              <a:endParaRPr sz="4265"/>
            </a:p>
          </p:txBody>
        </p:sp>
        <p:sp>
          <p:nvSpPr>
            <p:cNvPr id="21" name="Shape 16">
              <a:hlinkClick r:id="" action="ppaction://hlinkshowjump?jump=nextslide"/>
            </p:cNvPr>
            <p:cNvSpPr/>
            <p:nvPr/>
          </p:nvSpPr>
          <p:spPr>
            <a:xfrm>
              <a:off x="8797604" y="4759004"/>
              <a:ext cx="176534" cy="1765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/>
              </a:pPr>
              <a:endParaRPr sz="4265"/>
            </a:p>
          </p:txBody>
        </p:sp>
      </p:grpSp>
    </p:spTree>
  </p:cSld>
  <p:clrMapOvr>
    <a:masterClrMapping/>
  </p:clrMapOvr>
  <p:transition spd="slow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75A8A-C8A8-41DB-AC21-417F0AF39F53}" type="datetimeFigureOut">
              <a:rPr lang="zh-CN" altLang="en-US" smtClean="0"/>
              <a:t>2019/1/16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EEEFB-3F56-4614-90AD-084A676569E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randomBar dir="vert"/>
      </p:transition>
    </mc:Choice>
    <mc:Fallback xmlns="">
      <p:transition spd="slow" advClick="0" advTm="0">
        <p:randomBar dir="vert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390050" y="6400739"/>
            <a:ext cx="665085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2019/1/16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2019/1/16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2019/1/16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2019/1/16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2019/1/16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2019/1/16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2019/1/16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1532093" y="6400738"/>
            <a:ext cx="4964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任意多边形 30"/>
          <p:cNvSpPr/>
          <p:nvPr userDrawn="1"/>
        </p:nvSpPr>
        <p:spPr bwMode="auto">
          <a:xfrm flipH="1" flipV="1">
            <a:off x="0" y="0"/>
            <a:ext cx="492978" cy="1268413"/>
          </a:xfrm>
          <a:custGeom>
            <a:avLst/>
            <a:gdLst>
              <a:gd name="connsiteX0" fmla="*/ 2252044 w 2252044"/>
              <a:gd name="connsiteY0" fmla="*/ 5794416 h 5794416"/>
              <a:gd name="connsiteX1" fmla="*/ 186650 w 2252044"/>
              <a:gd name="connsiteY1" fmla="*/ 5794416 h 5794416"/>
              <a:gd name="connsiteX2" fmla="*/ 0 w 2252044"/>
              <a:gd name="connsiteY2" fmla="*/ 5794416 h 5794416"/>
              <a:gd name="connsiteX3" fmla="*/ 2252044 w 2252044"/>
              <a:gd name="connsiteY3" fmla="*/ 0 h 5794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52044" h="5794416">
                <a:moveTo>
                  <a:pt x="2252044" y="5794416"/>
                </a:moveTo>
                <a:lnTo>
                  <a:pt x="186650" y="5794416"/>
                </a:lnTo>
                <a:lnTo>
                  <a:pt x="0" y="5794416"/>
                </a:lnTo>
                <a:lnTo>
                  <a:pt x="2252044" y="0"/>
                </a:lnTo>
                <a:close/>
              </a:path>
            </a:pathLst>
          </a:custGeom>
          <a:solidFill>
            <a:srgbClr val="2186C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solidFill>
                <a:srgbClr val="0B5FFC"/>
              </a:solidFill>
              <a:latin typeface="Noto Sans S Chinese"/>
              <a:ea typeface="FZHei-B01S" panose="02010601030101010101" pitchFamily="2" charset="-122"/>
              <a:sym typeface="Noto Sans S Chinese"/>
            </a:endParaRPr>
          </a:p>
        </p:txBody>
      </p:sp>
      <p:cxnSp>
        <p:nvCxnSpPr>
          <p:cNvPr id="8" name="直接连接符 46"/>
          <p:cNvCxnSpPr/>
          <p:nvPr userDrawn="1"/>
        </p:nvCxnSpPr>
        <p:spPr>
          <a:xfrm>
            <a:off x="3423609" y="682698"/>
            <a:ext cx="6776391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 descr="logo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10560000" y="24000"/>
            <a:ext cx="1237130" cy="127254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8255" y="4110990"/>
            <a:ext cx="8414385" cy="2746375"/>
            <a:chOff x="0" y="4165600"/>
            <a:chExt cx="8877300" cy="2746400"/>
          </a:xfrm>
        </p:grpSpPr>
        <p:sp>
          <p:nvSpPr>
            <p:cNvPr id="4" name="等腰三角形 9"/>
            <p:cNvSpPr/>
            <p:nvPr/>
          </p:nvSpPr>
          <p:spPr>
            <a:xfrm>
              <a:off x="4843353" y="5657308"/>
              <a:ext cx="4033947" cy="1238257"/>
            </a:xfrm>
            <a:prstGeom prst="triangle">
              <a:avLst/>
            </a:prstGeom>
            <a:solidFill>
              <a:srgbClr val="2F9AD0"/>
            </a:solidFill>
            <a:ln>
              <a:noFill/>
            </a:ln>
            <a:effectLst>
              <a:outerShdw blurRad="431800" dist="38100" dir="16200000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erif CJK SC" panose="02020400000000000000" pitchFamily="18" charset="-122"/>
                <a:ea typeface="FZHei-B01S" panose="02010601030101010101" pitchFamily="2" charset="-122"/>
                <a:sym typeface="Noto Serif CJK SC" panose="02020400000000000000" pitchFamily="18" charset="-122"/>
              </a:endParaRPr>
            </a:p>
          </p:txBody>
        </p:sp>
        <p:sp>
          <p:nvSpPr>
            <p:cNvPr id="5" name="直角三角形 4"/>
            <p:cNvSpPr/>
            <p:nvPr/>
          </p:nvSpPr>
          <p:spPr>
            <a:xfrm>
              <a:off x="0" y="4292600"/>
              <a:ext cx="7835900" cy="2619399"/>
            </a:xfrm>
            <a:prstGeom prst="rtTriangle">
              <a:avLst/>
            </a:prstGeom>
            <a:solidFill>
              <a:srgbClr val="1C6EB7"/>
            </a:solidFill>
            <a:ln>
              <a:noFill/>
            </a:ln>
            <a:effectLst>
              <a:outerShdw blurRad="279400" dist="38100" algn="l" rotWithShape="0">
                <a:prstClr val="black">
                  <a:alpha val="4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erif CJK SC" panose="02020400000000000000" pitchFamily="18" charset="-122"/>
                <a:ea typeface="FZHei-B01S" panose="02010601030101010101" pitchFamily="2" charset="-122"/>
                <a:sym typeface="Noto Serif CJK SC" panose="02020400000000000000" pitchFamily="18" charset="-122"/>
              </a:endParaRPr>
            </a:p>
          </p:txBody>
        </p:sp>
        <p:sp>
          <p:nvSpPr>
            <p:cNvPr id="6" name="直角三角形 5"/>
            <p:cNvSpPr/>
            <p:nvPr/>
          </p:nvSpPr>
          <p:spPr>
            <a:xfrm>
              <a:off x="0" y="4165600"/>
              <a:ext cx="3721100" cy="2746400"/>
            </a:xfrm>
            <a:prstGeom prst="rtTriangle">
              <a:avLst/>
            </a:prstGeom>
            <a:solidFill>
              <a:srgbClr val="2186C4"/>
            </a:solidFill>
            <a:ln>
              <a:noFill/>
            </a:ln>
            <a:effectLst>
              <a:outerShdw blurRad="711200" dist="38100" algn="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erif CJK SC" panose="02020400000000000000" pitchFamily="18" charset="-122"/>
                <a:ea typeface="FZHei-B01S" panose="02010601030101010101" pitchFamily="2" charset="-122"/>
                <a:sym typeface="Noto Serif CJK SC" panose="02020400000000000000" pitchFamily="18" charset="-122"/>
              </a:endParaRPr>
            </a:p>
          </p:txBody>
        </p:sp>
        <p:sp>
          <p:nvSpPr>
            <p:cNvPr id="7" name="直角三角形 6"/>
            <p:cNvSpPr/>
            <p:nvPr/>
          </p:nvSpPr>
          <p:spPr>
            <a:xfrm>
              <a:off x="0" y="4292600"/>
              <a:ext cx="2006600" cy="2619400"/>
            </a:xfrm>
            <a:prstGeom prst="rtTriangle">
              <a:avLst/>
            </a:prstGeom>
            <a:solidFill>
              <a:srgbClr val="2691C9"/>
            </a:solidFill>
            <a:ln>
              <a:noFill/>
            </a:ln>
            <a:effectLst>
              <a:outerShdw blurRad="381000" dist="38100" dir="18900000" algn="bl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erif CJK SC" panose="02020400000000000000" pitchFamily="18" charset="-122"/>
                <a:ea typeface="FZHei-B01S" panose="02010601030101010101" pitchFamily="2" charset="-122"/>
                <a:sym typeface="Noto Serif CJK SC" panose="02020400000000000000" pitchFamily="18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7248895" y="3745357"/>
            <a:ext cx="3390672" cy="477054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r" eaLnBrk="1" hangingPunct="1"/>
            <a:r>
              <a:rPr lang="zh-CN" altLang="en-US" sz="2500" b="1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Noto Serif CJK SC" panose="02020400000000000000" pitchFamily="18" charset="-122"/>
              </a:rPr>
              <a:t>貨運工具安全培训教材</a:t>
            </a:r>
          </a:p>
        </p:txBody>
      </p:sp>
      <p:sp>
        <p:nvSpPr>
          <p:cNvPr id="17" name="直接连接符 25"/>
          <p:cNvSpPr>
            <a:spLocks noChangeShapeType="1"/>
          </p:cNvSpPr>
          <p:nvPr/>
        </p:nvSpPr>
        <p:spPr bwMode="auto">
          <a:xfrm>
            <a:off x="6797675" y="4523272"/>
            <a:ext cx="5041900" cy="635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 algn="r"/>
            <a:endParaRPr lang="zh-CN" altLang="en-US" sz="1350">
              <a:latin typeface="Noto Serif CJK SC" panose="02020400000000000000" pitchFamily="18" charset="-122"/>
              <a:ea typeface="FZHei-B01S" panose="02010601030101010101" pitchFamily="2" charset="-122"/>
              <a:sym typeface="Noto Serif CJK SC" panose="02020400000000000000" pitchFamily="18" charset="-122"/>
            </a:endParaRPr>
          </a:p>
        </p:txBody>
      </p:sp>
      <p:pic>
        <p:nvPicPr>
          <p:cNvPr id="19" name="图片 18" descr="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3529" y="3416300"/>
            <a:ext cx="2275857" cy="2341002"/>
          </a:xfrm>
          <a:prstGeom prst="rect">
            <a:avLst/>
          </a:prstGeom>
        </p:spPr>
      </p:pic>
      <p:pic>
        <p:nvPicPr>
          <p:cNvPr id="20" name="图片 19" descr="未标题-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4498" y="5517000"/>
            <a:ext cx="4079369" cy="1129017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3681454" y="361784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41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4967236" y="5990080"/>
            <a:ext cx="723497" cy="418867"/>
            <a:chOff x="5238881" y="5604205"/>
            <a:chExt cx="763063" cy="441774"/>
          </a:xfrm>
        </p:grpSpPr>
        <p:sp>
          <p:nvSpPr>
            <p:cNvPr id="26" name="Freeform 79"/>
            <p:cNvSpPr/>
            <p:nvPr/>
          </p:nvSpPr>
          <p:spPr bwMode="auto">
            <a:xfrm>
              <a:off x="5238881" y="5652973"/>
              <a:ext cx="203676" cy="344239"/>
            </a:xfrm>
            <a:custGeom>
              <a:avLst/>
              <a:gdLst>
                <a:gd name="T0" fmla="*/ 61 w 71"/>
                <a:gd name="T1" fmla="*/ 0 h 120"/>
                <a:gd name="T2" fmla="*/ 65 w 71"/>
                <a:gd name="T3" fmla="*/ 0 h 120"/>
                <a:gd name="T4" fmla="*/ 67 w 71"/>
                <a:gd name="T5" fmla="*/ 2 h 120"/>
                <a:gd name="T6" fmla="*/ 71 w 71"/>
                <a:gd name="T7" fmla="*/ 6 h 120"/>
                <a:gd name="T8" fmla="*/ 71 w 71"/>
                <a:gd name="T9" fmla="*/ 10 h 120"/>
                <a:gd name="T10" fmla="*/ 71 w 71"/>
                <a:gd name="T11" fmla="*/ 14 h 120"/>
                <a:gd name="T12" fmla="*/ 67 w 71"/>
                <a:gd name="T13" fmla="*/ 18 h 120"/>
                <a:gd name="T14" fmla="*/ 26 w 71"/>
                <a:gd name="T15" fmla="*/ 61 h 120"/>
                <a:gd name="T16" fmla="*/ 67 w 71"/>
                <a:gd name="T17" fmla="*/ 102 h 120"/>
                <a:gd name="T18" fmla="*/ 71 w 71"/>
                <a:gd name="T19" fmla="*/ 106 h 120"/>
                <a:gd name="T20" fmla="*/ 71 w 71"/>
                <a:gd name="T21" fmla="*/ 110 h 120"/>
                <a:gd name="T22" fmla="*/ 71 w 71"/>
                <a:gd name="T23" fmla="*/ 114 h 120"/>
                <a:gd name="T24" fmla="*/ 67 w 71"/>
                <a:gd name="T25" fmla="*/ 118 h 120"/>
                <a:gd name="T26" fmla="*/ 61 w 71"/>
                <a:gd name="T27" fmla="*/ 120 h 120"/>
                <a:gd name="T28" fmla="*/ 53 w 71"/>
                <a:gd name="T29" fmla="*/ 118 h 120"/>
                <a:gd name="T30" fmla="*/ 4 w 71"/>
                <a:gd name="T31" fmla="*/ 67 h 120"/>
                <a:gd name="T32" fmla="*/ 0 w 71"/>
                <a:gd name="T33" fmla="*/ 61 h 120"/>
                <a:gd name="T34" fmla="*/ 4 w 71"/>
                <a:gd name="T35" fmla="*/ 53 h 120"/>
                <a:gd name="T36" fmla="*/ 53 w 71"/>
                <a:gd name="T37" fmla="*/ 2 h 120"/>
                <a:gd name="T38" fmla="*/ 57 w 71"/>
                <a:gd name="T39" fmla="*/ 0 h 120"/>
                <a:gd name="T40" fmla="*/ 61 w 7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0">
                  <a:moveTo>
                    <a:pt x="61" y="0"/>
                  </a:moveTo>
                  <a:lnTo>
                    <a:pt x="65" y="0"/>
                  </a:lnTo>
                  <a:lnTo>
                    <a:pt x="67" y="2"/>
                  </a:lnTo>
                  <a:lnTo>
                    <a:pt x="71" y="6"/>
                  </a:lnTo>
                  <a:lnTo>
                    <a:pt x="71" y="10"/>
                  </a:lnTo>
                  <a:lnTo>
                    <a:pt x="71" y="14"/>
                  </a:lnTo>
                  <a:lnTo>
                    <a:pt x="67" y="18"/>
                  </a:lnTo>
                  <a:lnTo>
                    <a:pt x="26" y="61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10"/>
                  </a:lnTo>
                  <a:lnTo>
                    <a:pt x="71" y="114"/>
                  </a:lnTo>
                  <a:lnTo>
                    <a:pt x="67" y="118"/>
                  </a:lnTo>
                  <a:lnTo>
                    <a:pt x="61" y="120"/>
                  </a:lnTo>
                  <a:lnTo>
                    <a:pt x="53" y="118"/>
                  </a:lnTo>
                  <a:lnTo>
                    <a:pt x="4" y="67"/>
                  </a:lnTo>
                  <a:lnTo>
                    <a:pt x="0" y="61"/>
                  </a:lnTo>
                  <a:lnTo>
                    <a:pt x="4" y="53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ea typeface="微软雅黑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5557301" y="5604205"/>
              <a:ext cx="444643" cy="441774"/>
              <a:chOff x="5557301" y="5584126"/>
              <a:chExt cx="444643" cy="441774"/>
            </a:xfrm>
          </p:grpSpPr>
          <p:sp>
            <p:nvSpPr>
              <p:cNvPr id="200" name="Freeform 192"/>
              <p:cNvSpPr>
                <a:spLocks noEditPoints="1"/>
              </p:cNvSpPr>
              <p:nvPr/>
            </p:nvSpPr>
            <p:spPr bwMode="auto">
              <a:xfrm>
                <a:off x="5557301" y="5584126"/>
                <a:ext cx="444643" cy="441774"/>
              </a:xfrm>
              <a:custGeom>
                <a:avLst/>
                <a:gdLst>
                  <a:gd name="T0" fmla="*/ 78 w 155"/>
                  <a:gd name="T1" fmla="*/ 10 h 154"/>
                  <a:gd name="T2" fmla="*/ 61 w 155"/>
                  <a:gd name="T3" fmla="*/ 12 h 154"/>
                  <a:gd name="T4" fmla="*/ 43 w 155"/>
                  <a:gd name="T5" fmla="*/ 18 h 154"/>
                  <a:gd name="T6" fmla="*/ 25 w 155"/>
                  <a:gd name="T7" fmla="*/ 34 h 154"/>
                  <a:gd name="T8" fmla="*/ 13 w 155"/>
                  <a:gd name="T9" fmla="*/ 55 h 154"/>
                  <a:gd name="T10" fmla="*/ 9 w 155"/>
                  <a:gd name="T11" fmla="*/ 77 h 154"/>
                  <a:gd name="T12" fmla="*/ 11 w 155"/>
                  <a:gd name="T13" fmla="*/ 95 h 154"/>
                  <a:gd name="T14" fmla="*/ 19 w 155"/>
                  <a:gd name="T15" fmla="*/ 112 h 154"/>
                  <a:gd name="T16" fmla="*/ 33 w 155"/>
                  <a:gd name="T17" fmla="*/ 130 h 154"/>
                  <a:gd name="T18" fmla="*/ 55 w 155"/>
                  <a:gd name="T19" fmla="*/ 142 h 154"/>
                  <a:gd name="T20" fmla="*/ 78 w 155"/>
                  <a:gd name="T21" fmla="*/ 146 h 154"/>
                  <a:gd name="T22" fmla="*/ 94 w 155"/>
                  <a:gd name="T23" fmla="*/ 144 h 154"/>
                  <a:gd name="T24" fmla="*/ 112 w 155"/>
                  <a:gd name="T25" fmla="*/ 138 h 154"/>
                  <a:gd name="T26" fmla="*/ 130 w 155"/>
                  <a:gd name="T27" fmla="*/ 122 h 154"/>
                  <a:gd name="T28" fmla="*/ 143 w 155"/>
                  <a:gd name="T29" fmla="*/ 101 h 154"/>
                  <a:gd name="T30" fmla="*/ 147 w 155"/>
                  <a:gd name="T31" fmla="*/ 77 h 154"/>
                  <a:gd name="T32" fmla="*/ 145 w 155"/>
                  <a:gd name="T33" fmla="*/ 61 h 154"/>
                  <a:gd name="T34" fmla="*/ 136 w 155"/>
                  <a:gd name="T35" fmla="*/ 44 h 154"/>
                  <a:gd name="T36" fmla="*/ 122 w 155"/>
                  <a:gd name="T37" fmla="*/ 24 h 154"/>
                  <a:gd name="T38" fmla="*/ 100 w 155"/>
                  <a:gd name="T39" fmla="*/ 14 h 154"/>
                  <a:gd name="T40" fmla="*/ 78 w 155"/>
                  <a:gd name="T41" fmla="*/ 10 h 154"/>
                  <a:gd name="T42" fmla="*/ 78 w 155"/>
                  <a:gd name="T43" fmla="*/ 0 h 154"/>
                  <a:gd name="T44" fmla="*/ 104 w 155"/>
                  <a:gd name="T45" fmla="*/ 6 h 154"/>
                  <a:gd name="T46" fmla="*/ 126 w 155"/>
                  <a:gd name="T47" fmla="*/ 18 h 154"/>
                  <a:gd name="T48" fmla="*/ 145 w 155"/>
                  <a:gd name="T49" fmla="*/ 40 h 154"/>
                  <a:gd name="T50" fmla="*/ 153 w 155"/>
                  <a:gd name="T51" fmla="*/ 59 h 154"/>
                  <a:gd name="T52" fmla="*/ 155 w 155"/>
                  <a:gd name="T53" fmla="*/ 77 h 154"/>
                  <a:gd name="T54" fmla="*/ 151 w 155"/>
                  <a:gd name="T55" fmla="*/ 103 h 154"/>
                  <a:gd name="T56" fmla="*/ 136 w 155"/>
                  <a:gd name="T57" fmla="*/ 128 h 154"/>
                  <a:gd name="T58" fmla="*/ 116 w 155"/>
                  <a:gd name="T59" fmla="*/ 144 h 154"/>
                  <a:gd name="T60" fmla="*/ 96 w 155"/>
                  <a:gd name="T61" fmla="*/ 152 h 154"/>
                  <a:gd name="T62" fmla="*/ 78 w 155"/>
                  <a:gd name="T63" fmla="*/ 154 h 154"/>
                  <a:gd name="T64" fmla="*/ 51 w 155"/>
                  <a:gd name="T65" fmla="*/ 150 h 154"/>
                  <a:gd name="T66" fmla="*/ 29 w 155"/>
                  <a:gd name="T67" fmla="*/ 136 h 154"/>
                  <a:gd name="T68" fmla="*/ 11 w 155"/>
                  <a:gd name="T69" fmla="*/ 116 h 154"/>
                  <a:gd name="T70" fmla="*/ 3 w 155"/>
                  <a:gd name="T71" fmla="*/ 97 h 154"/>
                  <a:gd name="T72" fmla="*/ 0 w 155"/>
                  <a:gd name="T73" fmla="*/ 77 h 154"/>
                  <a:gd name="T74" fmla="*/ 5 w 155"/>
                  <a:gd name="T75" fmla="*/ 50 h 154"/>
                  <a:gd name="T76" fmla="*/ 19 w 155"/>
                  <a:gd name="T77" fmla="*/ 28 h 154"/>
                  <a:gd name="T78" fmla="*/ 39 w 155"/>
                  <a:gd name="T79" fmla="*/ 10 h 154"/>
                  <a:gd name="T80" fmla="*/ 59 w 155"/>
                  <a:gd name="T81" fmla="*/ 4 h 154"/>
                  <a:gd name="T82" fmla="*/ 78 w 155"/>
                  <a:gd name="T8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4">
                    <a:moveTo>
                      <a:pt x="78" y="10"/>
                    </a:moveTo>
                    <a:lnTo>
                      <a:pt x="61" y="12"/>
                    </a:lnTo>
                    <a:lnTo>
                      <a:pt x="43" y="18"/>
                    </a:lnTo>
                    <a:lnTo>
                      <a:pt x="25" y="34"/>
                    </a:lnTo>
                    <a:lnTo>
                      <a:pt x="13" y="55"/>
                    </a:lnTo>
                    <a:lnTo>
                      <a:pt x="9" y="77"/>
                    </a:lnTo>
                    <a:lnTo>
                      <a:pt x="11" y="95"/>
                    </a:lnTo>
                    <a:lnTo>
                      <a:pt x="19" y="112"/>
                    </a:lnTo>
                    <a:lnTo>
                      <a:pt x="33" y="130"/>
                    </a:lnTo>
                    <a:lnTo>
                      <a:pt x="55" y="142"/>
                    </a:lnTo>
                    <a:lnTo>
                      <a:pt x="78" y="146"/>
                    </a:lnTo>
                    <a:lnTo>
                      <a:pt x="94" y="144"/>
                    </a:lnTo>
                    <a:lnTo>
                      <a:pt x="112" y="138"/>
                    </a:lnTo>
                    <a:lnTo>
                      <a:pt x="130" y="122"/>
                    </a:lnTo>
                    <a:lnTo>
                      <a:pt x="143" y="101"/>
                    </a:lnTo>
                    <a:lnTo>
                      <a:pt x="147" y="77"/>
                    </a:lnTo>
                    <a:lnTo>
                      <a:pt x="145" y="61"/>
                    </a:lnTo>
                    <a:lnTo>
                      <a:pt x="136" y="44"/>
                    </a:lnTo>
                    <a:lnTo>
                      <a:pt x="122" y="24"/>
                    </a:lnTo>
                    <a:lnTo>
                      <a:pt x="100" y="14"/>
                    </a:lnTo>
                    <a:lnTo>
                      <a:pt x="78" y="10"/>
                    </a:lnTo>
                    <a:close/>
                    <a:moveTo>
                      <a:pt x="78" y="0"/>
                    </a:moveTo>
                    <a:lnTo>
                      <a:pt x="104" y="6"/>
                    </a:lnTo>
                    <a:lnTo>
                      <a:pt x="126" y="18"/>
                    </a:lnTo>
                    <a:lnTo>
                      <a:pt x="145" y="40"/>
                    </a:lnTo>
                    <a:lnTo>
                      <a:pt x="153" y="59"/>
                    </a:lnTo>
                    <a:lnTo>
                      <a:pt x="155" y="77"/>
                    </a:lnTo>
                    <a:lnTo>
                      <a:pt x="151" y="103"/>
                    </a:lnTo>
                    <a:lnTo>
                      <a:pt x="136" y="128"/>
                    </a:lnTo>
                    <a:lnTo>
                      <a:pt x="116" y="144"/>
                    </a:lnTo>
                    <a:lnTo>
                      <a:pt x="96" y="152"/>
                    </a:lnTo>
                    <a:lnTo>
                      <a:pt x="78" y="154"/>
                    </a:lnTo>
                    <a:lnTo>
                      <a:pt x="51" y="150"/>
                    </a:lnTo>
                    <a:lnTo>
                      <a:pt x="29" y="136"/>
                    </a:lnTo>
                    <a:lnTo>
                      <a:pt x="11" y="116"/>
                    </a:lnTo>
                    <a:lnTo>
                      <a:pt x="3" y="97"/>
                    </a:lnTo>
                    <a:lnTo>
                      <a:pt x="0" y="77"/>
                    </a:lnTo>
                    <a:lnTo>
                      <a:pt x="5" y="50"/>
                    </a:lnTo>
                    <a:lnTo>
                      <a:pt x="19" y="28"/>
                    </a:lnTo>
                    <a:lnTo>
                      <a:pt x="39" y="10"/>
                    </a:lnTo>
                    <a:lnTo>
                      <a:pt x="59" y="4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01" name="Freeform 193"/>
              <p:cNvSpPr/>
              <p:nvPr/>
            </p:nvSpPr>
            <p:spPr bwMode="auto">
              <a:xfrm>
                <a:off x="5657705" y="5905416"/>
                <a:ext cx="28687" cy="22949"/>
              </a:xfrm>
              <a:custGeom>
                <a:avLst/>
                <a:gdLst>
                  <a:gd name="T0" fmla="*/ 0 w 10"/>
                  <a:gd name="T1" fmla="*/ 0 h 8"/>
                  <a:gd name="T2" fmla="*/ 10 w 10"/>
                  <a:gd name="T3" fmla="*/ 8 h 8"/>
                  <a:gd name="T4" fmla="*/ 4 w 10"/>
                  <a:gd name="T5" fmla="*/ 8 h 8"/>
                  <a:gd name="T6" fmla="*/ 0 w 10"/>
                  <a:gd name="T7" fmla="*/ 8 h 8"/>
                  <a:gd name="T8" fmla="*/ 0 w 10"/>
                  <a:gd name="T9" fmla="*/ 4 h 8"/>
                  <a:gd name="T10" fmla="*/ 0 w 10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8">
                    <a:moveTo>
                      <a:pt x="0" y="0"/>
                    </a:moveTo>
                    <a:lnTo>
                      <a:pt x="10" y="8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02" name="Freeform 194"/>
              <p:cNvSpPr/>
              <p:nvPr/>
            </p:nvSpPr>
            <p:spPr bwMode="auto">
              <a:xfrm>
                <a:off x="5792532" y="5687397"/>
                <a:ext cx="103272" cy="111879"/>
              </a:xfrm>
              <a:custGeom>
                <a:avLst/>
                <a:gdLst>
                  <a:gd name="T0" fmla="*/ 6 w 36"/>
                  <a:gd name="T1" fmla="*/ 0 h 39"/>
                  <a:gd name="T2" fmla="*/ 16 w 36"/>
                  <a:gd name="T3" fmla="*/ 0 h 39"/>
                  <a:gd name="T4" fmla="*/ 36 w 36"/>
                  <a:gd name="T5" fmla="*/ 21 h 39"/>
                  <a:gd name="T6" fmla="*/ 36 w 36"/>
                  <a:gd name="T7" fmla="*/ 31 h 39"/>
                  <a:gd name="T8" fmla="*/ 30 w 36"/>
                  <a:gd name="T9" fmla="*/ 39 h 39"/>
                  <a:gd name="T10" fmla="*/ 0 w 36"/>
                  <a:gd name="T11" fmla="*/ 6 h 39"/>
                  <a:gd name="T12" fmla="*/ 6 w 36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9">
                    <a:moveTo>
                      <a:pt x="6" y="0"/>
                    </a:moveTo>
                    <a:lnTo>
                      <a:pt x="16" y="0"/>
                    </a:lnTo>
                    <a:lnTo>
                      <a:pt x="36" y="21"/>
                    </a:lnTo>
                    <a:lnTo>
                      <a:pt x="36" y="31"/>
                    </a:lnTo>
                    <a:lnTo>
                      <a:pt x="30" y="39"/>
                    </a:lnTo>
                    <a:lnTo>
                      <a:pt x="0" y="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03" name="Freeform 195"/>
              <p:cNvSpPr/>
              <p:nvPr/>
            </p:nvSpPr>
            <p:spPr bwMode="auto">
              <a:xfrm>
                <a:off x="5715079" y="5747638"/>
                <a:ext cx="123353" cy="120484"/>
              </a:xfrm>
              <a:custGeom>
                <a:avLst/>
                <a:gdLst>
                  <a:gd name="T0" fmla="*/ 35 w 43"/>
                  <a:gd name="T1" fmla="*/ 0 h 42"/>
                  <a:gd name="T2" fmla="*/ 43 w 43"/>
                  <a:gd name="T3" fmla="*/ 8 h 42"/>
                  <a:gd name="T4" fmla="*/ 8 w 43"/>
                  <a:gd name="T5" fmla="*/ 42 h 42"/>
                  <a:gd name="T6" fmla="*/ 0 w 43"/>
                  <a:gd name="T7" fmla="*/ 42 h 42"/>
                  <a:gd name="T8" fmla="*/ 0 w 43"/>
                  <a:gd name="T9" fmla="*/ 34 h 42"/>
                  <a:gd name="T10" fmla="*/ 0 w 43"/>
                  <a:gd name="T11" fmla="*/ 34 h 42"/>
                  <a:gd name="T12" fmla="*/ 35 w 43"/>
                  <a:gd name="T1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2">
                    <a:moveTo>
                      <a:pt x="35" y="0"/>
                    </a:moveTo>
                    <a:lnTo>
                      <a:pt x="43" y="8"/>
                    </a:lnTo>
                    <a:lnTo>
                      <a:pt x="8" y="42"/>
                    </a:lnTo>
                    <a:lnTo>
                      <a:pt x="0" y="42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04" name="Freeform 196"/>
              <p:cNvSpPr/>
              <p:nvPr/>
            </p:nvSpPr>
            <p:spPr bwMode="auto">
              <a:xfrm>
                <a:off x="5680655" y="5716084"/>
                <a:ext cx="123353" cy="123353"/>
              </a:xfrm>
              <a:custGeom>
                <a:avLst/>
                <a:gdLst>
                  <a:gd name="T0" fmla="*/ 35 w 43"/>
                  <a:gd name="T1" fmla="*/ 0 h 43"/>
                  <a:gd name="T2" fmla="*/ 43 w 43"/>
                  <a:gd name="T3" fmla="*/ 9 h 43"/>
                  <a:gd name="T4" fmla="*/ 8 w 43"/>
                  <a:gd name="T5" fmla="*/ 43 h 43"/>
                  <a:gd name="T6" fmla="*/ 8 w 43"/>
                  <a:gd name="T7" fmla="*/ 43 h 43"/>
                  <a:gd name="T8" fmla="*/ 0 w 43"/>
                  <a:gd name="T9" fmla="*/ 43 h 43"/>
                  <a:gd name="T10" fmla="*/ 0 w 43"/>
                  <a:gd name="T11" fmla="*/ 35 h 43"/>
                  <a:gd name="T12" fmla="*/ 35 w 43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3">
                    <a:moveTo>
                      <a:pt x="35" y="0"/>
                    </a:moveTo>
                    <a:lnTo>
                      <a:pt x="43" y="9"/>
                    </a:lnTo>
                    <a:lnTo>
                      <a:pt x="8" y="43"/>
                    </a:lnTo>
                    <a:lnTo>
                      <a:pt x="8" y="43"/>
                    </a:lnTo>
                    <a:lnTo>
                      <a:pt x="0" y="43"/>
                    </a:lnTo>
                    <a:lnTo>
                      <a:pt x="0" y="35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05" name="Freeform 197"/>
              <p:cNvSpPr/>
              <p:nvPr/>
            </p:nvSpPr>
            <p:spPr bwMode="auto">
              <a:xfrm>
                <a:off x="5663443" y="5833698"/>
                <a:ext cx="86060" cy="94667"/>
              </a:xfrm>
              <a:custGeom>
                <a:avLst/>
                <a:gdLst>
                  <a:gd name="T0" fmla="*/ 2 w 30"/>
                  <a:gd name="T1" fmla="*/ 0 h 33"/>
                  <a:gd name="T2" fmla="*/ 4 w 30"/>
                  <a:gd name="T3" fmla="*/ 4 h 33"/>
                  <a:gd name="T4" fmla="*/ 12 w 30"/>
                  <a:gd name="T5" fmla="*/ 8 h 33"/>
                  <a:gd name="T6" fmla="*/ 16 w 30"/>
                  <a:gd name="T7" fmla="*/ 16 h 33"/>
                  <a:gd name="T8" fmla="*/ 24 w 30"/>
                  <a:gd name="T9" fmla="*/ 18 h 33"/>
                  <a:gd name="T10" fmla="*/ 26 w 30"/>
                  <a:gd name="T11" fmla="*/ 27 h 33"/>
                  <a:gd name="T12" fmla="*/ 30 w 30"/>
                  <a:gd name="T13" fmla="*/ 31 h 33"/>
                  <a:gd name="T14" fmla="*/ 12 w 30"/>
                  <a:gd name="T15" fmla="*/ 33 h 33"/>
                  <a:gd name="T16" fmla="*/ 0 w 30"/>
                  <a:gd name="T17" fmla="*/ 18 h 33"/>
                  <a:gd name="T18" fmla="*/ 2 w 30"/>
                  <a:gd name="T1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3">
                    <a:moveTo>
                      <a:pt x="2" y="0"/>
                    </a:moveTo>
                    <a:lnTo>
                      <a:pt x="4" y="4"/>
                    </a:lnTo>
                    <a:lnTo>
                      <a:pt x="12" y="8"/>
                    </a:lnTo>
                    <a:lnTo>
                      <a:pt x="16" y="16"/>
                    </a:lnTo>
                    <a:lnTo>
                      <a:pt x="24" y="18"/>
                    </a:lnTo>
                    <a:lnTo>
                      <a:pt x="26" y="27"/>
                    </a:lnTo>
                    <a:lnTo>
                      <a:pt x="30" y="31"/>
                    </a:lnTo>
                    <a:lnTo>
                      <a:pt x="12" y="33"/>
                    </a:lnTo>
                    <a:lnTo>
                      <a:pt x="0" y="1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06" name="Freeform 198"/>
              <p:cNvSpPr/>
              <p:nvPr/>
            </p:nvSpPr>
            <p:spPr bwMode="auto">
              <a:xfrm>
                <a:off x="5749503" y="5782062"/>
                <a:ext cx="117616" cy="129091"/>
              </a:xfrm>
              <a:custGeom>
                <a:avLst/>
                <a:gdLst>
                  <a:gd name="T0" fmla="*/ 33 w 41"/>
                  <a:gd name="T1" fmla="*/ 0 h 45"/>
                  <a:gd name="T2" fmla="*/ 41 w 41"/>
                  <a:gd name="T3" fmla="*/ 8 h 45"/>
                  <a:gd name="T4" fmla="*/ 7 w 41"/>
                  <a:gd name="T5" fmla="*/ 45 h 45"/>
                  <a:gd name="T6" fmla="*/ 0 w 41"/>
                  <a:gd name="T7" fmla="*/ 43 h 45"/>
                  <a:gd name="T8" fmla="*/ 0 w 41"/>
                  <a:gd name="T9" fmla="*/ 34 h 45"/>
                  <a:gd name="T10" fmla="*/ 33 w 41"/>
                  <a:gd name="T1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5">
                    <a:moveTo>
                      <a:pt x="33" y="0"/>
                    </a:moveTo>
                    <a:lnTo>
                      <a:pt x="41" y="8"/>
                    </a:lnTo>
                    <a:lnTo>
                      <a:pt x="7" y="45"/>
                    </a:lnTo>
                    <a:lnTo>
                      <a:pt x="0" y="43"/>
                    </a:lnTo>
                    <a:lnTo>
                      <a:pt x="0" y="34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6484948" y="5100668"/>
            <a:ext cx="707178" cy="418867"/>
            <a:chOff x="6839593" y="4666153"/>
            <a:chExt cx="745852" cy="441774"/>
          </a:xfrm>
        </p:grpSpPr>
        <p:sp>
          <p:nvSpPr>
            <p:cNvPr id="30" name="Freeform 81"/>
            <p:cNvSpPr/>
            <p:nvPr/>
          </p:nvSpPr>
          <p:spPr bwMode="auto">
            <a:xfrm>
              <a:off x="7381769" y="4714921"/>
              <a:ext cx="203676" cy="344239"/>
            </a:xfrm>
            <a:custGeom>
              <a:avLst/>
              <a:gdLst>
                <a:gd name="T0" fmla="*/ 10 w 71"/>
                <a:gd name="T1" fmla="*/ 0 h 120"/>
                <a:gd name="T2" fmla="*/ 14 w 71"/>
                <a:gd name="T3" fmla="*/ 2 h 120"/>
                <a:gd name="T4" fmla="*/ 18 w 71"/>
                <a:gd name="T5" fmla="*/ 4 h 120"/>
                <a:gd name="T6" fmla="*/ 67 w 71"/>
                <a:gd name="T7" fmla="*/ 53 h 120"/>
                <a:gd name="T8" fmla="*/ 71 w 71"/>
                <a:gd name="T9" fmla="*/ 61 h 120"/>
                <a:gd name="T10" fmla="*/ 67 w 71"/>
                <a:gd name="T11" fmla="*/ 69 h 120"/>
                <a:gd name="T12" fmla="*/ 18 w 71"/>
                <a:gd name="T13" fmla="*/ 118 h 120"/>
                <a:gd name="T14" fmla="*/ 10 w 71"/>
                <a:gd name="T15" fmla="*/ 120 h 120"/>
                <a:gd name="T16" fmla="*/ 4 w 71"/>
                <a:gd name="T17" fmla="*/ 118 h 120"/>
                <a:gd name="T18" fmla="*/ 0 w 71"/>
                <a:gd name="T19" fmla="*/ 114 h 120"/>
                <a:gd name="T20" fmla="*/ 0 w 71"/>
                <a:gd name="T21" fmla="*/ 110 h 120"/>
                <a:gd name="T22" fmla="*/ 0 w 71"/>
                <a:gd name="T23" fmla="*/ 106 h 120"/>
                <a:gd name="T24" fmla="*/ 4 w 71"/>
                <a:gd name="T25" fmla="*/ 104 h 120"/>
                <a:gd name="T26" fmla="*/ 44 w 71"/>
                <a:gd name="T27" fmla="*/ 61 h 120"/>
                <a:gd name="T28" fmla="*/ 4 w 71"/>
                <a:gd name="T29" fmla="*/ 18 h 120"/>
                <a:gd name="T30" fmla="*/ 0 w 71"/>
                <a:gd name="T31" fmla="*/ 14 h 120"/>
                <a:gd name="T32" fmla="*/ 0 w 71"/>
                <a:gd name="T33" fmla="*/ 10 h 120"/>
                <a:gd name="T34" fmla="*/ 0 w 71"/>
                <a:gd name="T35" fmla="*/ 8 h 120"/>
                <a:gd name="T36" fmla="*/ 4 w 71"/>
                <a:gd name="T37" fmla="*/ 4 h 120"/>
                <a:gd name="T38" fmla="*/ 6 w 71"/>
                <a:gd name="T39" fmla="*/ 2 h 120"/>
                <a:gd name="T40" fmla="*/ 10 w 7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0">
                  <a:moveTo>
                    <a:pt x="10" y="0"/>
                  </a:moveTo>
                  <a:lnTo>
                    <a:pt x="14" y="2"/>
                  </a:lnTo>
                  <a:lnTo>
                    <a:pt x="18" y="4"/>
                  </a:lnTo>
                  <a:lnTo>
                    <a:pt x="67" y="53"/>
                  </a:lnTo>
                  <a:lnTo>
                    <a:pt x="71" y="61"/>
                  </a:lnTo>
                  <a:lnTo>
                    <a:pt x="67" y="69"/>
                  </a:lnTo>
                  <a:lnTo>
                    <a:pt x="18" y="118"/>
                  </a:lnTo>
                  <a:lnTo>
                    <a:pt x="10" y="120"/>
                  </a:lnTo>
                  <a:lnTo>
                    <a:pt x="4" y="118"/>
                  </a:lnTo>
                  <a:lnTo>
                    <a:pt x="0" y="114"/>
                  </a:lnTo>
                  <a:lnTo>
                    <a:pt x="0" y="110"/>
                  </a:lnTo>
                  <a:lnTo>
                    <a:pt x="0" y="106"/>
                  </a:lnTo>
                  <a:lnTo>
                    <a:pt x="4" y="104"/>
                  </a:lnTo>
                  <a:lnTo>
                    <a:pt x="44" y="61"/>
                  </a:lnTo>
                  <a:lnTo>
                    <a:pt x="4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8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ea typeface="微软雅黑" charset="-122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6839593" y="4666153"/>
              <a:ext cx="441774" cy="441774"/>
              <a:chOff x="6839593" y="4666155"/>
              <a:chExt cx="441774" cy="441774"/>
            </a:xfrm>
          </p:grpSpPr>
          <p:sp>
            <p:nvSpPr>
              <p:cNvPr id="207" name="Freeform 199"/>
              <p:cNvSpPr>
                <a:spLocks noEditPoints="1"/>
              </p:cNvSpPr>
              <p:nvPr/>
            </p:nvSpPr>
            <p:spPr bwMode="auto">
              <a:xfrm>
                <a:off x="6839593" y="4666155"/>
                <a:ext cx="441774" cy="441774"/>
              </a:xfrm>
              <a:custGeom>
                <a:avLst/>
                <a:gdLst>
                  <a:gd name="T0" fmla="*/ 77 w 154"/>
                  <a:gd name="T1" fmla="*/ 8 h 154"/>
                  <a:gd name="T2" fmla="*/ 59 w 154"/>
                  <a:gd name="T3" fmla="*/ 10 h 154"/>
                  <a:gd name="T4" fmla="*/ 42 w 154"/>
                  <a:gd name="T5" fmla="*/ 16 h 154"/>
                  <a:gd name="T6" fmla="*/ 24 w 154"/>
                  <a:gd name="T7" fmla="*/ 32 h 154"/>
                  <a:gd name="T8" fmla="*/ 12 w 154"/>
                  <a:gd name="T9" fmla="*/ 53 h 154"/>
                  <a:gd name="T10" fmla="*/ 8 w 154"/>
                  <a:gd name="T11" fmla="*/ 77 h 154"/>
                  <a:gd name="T12" fmla="*/ 10 w 154"/>
                  <a:gd name="T13" fmla="*/ 93 h 154"/>
                  <a:gd name="T14" fmla="*/ 16 w 154"/>
                  <a:gd name="T15" fmla="*/ 110 h 154"/>
                  <a:gd name="T16" fmla="*/ 32 w 154"/>
                  <a:gd name="T17" fmla="*/ 130 h 154"/>
                  <a:gd name="T18" fmla="*/ 53 w 154"/>
                  <a:gd name="T19" fmla="*/ 142 h 154"/>
                  <a:gd name="T20" fmla="*/ 77 w 154"/>
                  <a:gd name="T21" fmla="*/ 146 h 154"/>
                  <a:gd name="T22" fmla="*/ 93 w 154"/>
                  <a:gd name="T23" fmla="*/ 144 h 154"/>
                  <a:gd name="T24" fmla="*/ 109 w 154"/>
                  <a:gd name="T25" fmla="*/ 136 h 154"/>
                  <a:gd name="T26" fmla="*/ 130 w 154"/>
                  <a:gd name="T27" fmla="*/ 122 h 154"/>
                  <a:gd name="T28" fmla="*/ 140 w 154"/>
                  <a:gd name="T29" fmla="*/ 99 h 154"/>
                  <a:gd name="T30" fmla="*/ 144 w 154"/>
                  <a:gd name="T31" fmla="*/ 77 h 154"/>
                  <a:gd name="T32" fmla="*/ 142 w 154"/>
                  <a:gd name="T33" fmla="*/ 59 h 154"/>
                  <a:gd name="T34" fmla="*/ 136 w 154"/>
                  <a:gd name="T35" fmla="*/ 42 h 154"/>
                  <a:gd name="T36" fmla="*/ 120 w 154"/>
                  <a:gd name="T37" fmla="*/ 24 h 154"/>
                  <a:gd name="T38" fmla="*/ 99 w 154"/>
                  <a:gd name="T39" fmla="*/ 12 h 154"/>
                  <a:gd name="T40" fmla="*/ 77 w 154"/>
                  <a:gd name="T41" fmla="*/ 8 h 154"/>
                  <a:gd name="T42" fmla="*/ 77 w 154"/>
                  <a:gd name="T43" fmla="*/ 0 h 154"/>
                  <a:gd name="T44" fmla="*/ 103 w 154"/>
                  <a:gd name="T45" fmla="*/ 4 h 154"/>
                  <a:gd name="T46" fmla="*/ 126 w 154"/>
                  <a:gd name="T47" fmla="*/ 18 h 154"/>
                  <a:gd name="T48" fmla="*/ 144 w 154"/>
                  <a:gd name="T49" fmla="*/ 38 h 154"/>
                  <a:gd name="T50" fmla="*/ 150 w 154"/>
                  <a:gd name="T51" fmla="*/ 57 h 154"/>
                  <a:gd name="T52" fmla="*/ 154 w 154"/>
                  <a:gd name="T53" fmla="*/ 77 h 154"/>
                  <a:gd name="T54" fmla="*/ 148 w 154"/>
                  <a:gd name="T55" fmla="*/ 103 h 154"/>
                  <a:gd name="T56" fmla="*/ 136 w 154"/>
                  <a:gd name="T57" fmla="*/ 126 h 154"/>
                  <a:gd name="T58" fmla="*/ 114 w 154"/>
                  <a:gd name="T59" fmla="*/ 144 h 154"/>
                  <a:gd name="T60" fmla="*/ 95 w 154"/>
                  <a:gd name="T61" fmla="*/ 152 h 154"/>
                  <a:gd name="T62" fmla="*/ 77 w 154"/>
                  <a:gd name="T63" fmla="*/ 154 h 154"/>
                  <a:gd name="T64" fmla="*/ 51 w 154"/>
                  <a:gd name="T65" fmla="*/ 148 h 154"/>
                  <a:gd name="T66" fmla="*/ 26 w 154"/>
                  <a:gd name="T67" fmla="*/ 136 h 154"/>
                  <a:gd name="T68" fmla="*/ 10 w 154"/>
                  <a:gd name="T69" fmla="*/ 114 h 154"/>
                  <a:gd name="T70" fmla="*/ 2 w 154"/>
                  <a:gd name="T71" fmla="*/ 95 h 154"/>
                  <a:gd name="T72" fmla="*/ 0 w 154"/>
                  <a:gd name="T73" fmla="*/ 77 h 154"/>
                  <a:gd name="T74" fmla="*/ 4 w 154"/>
                  <a:gd name="T75" fmla="*/ 50 h 154"/>
                  <a:gd name="T76" fmla="*/ 18 w 154"/>
                  <a:gd name="T77" fmla="*/ 28 h 154"/>
                  <a:gd name="T78" fmla="*/ 38 w 154"/>
                  <a:gd name="T79" fmla="*/ 10 h 154"/>
                  <a:gd name="T80" fmla="*/ 57 w 154"/>
                  <a:gd name="T81" fmla="*/ 2 h 154"/>
                  <a:gd name="T82" fmla="*/ 77 w 154"/>
                  <a:gd name="T8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54">
                    <a:moveTo>
                      <a:pt x="77" y="8"/>
                    </a:moveTo>
                    <a:lnTo>
                      <a:pt x="59" y="10"/>
                    </a:lnTo>
                    <a:lnTo>
                      <a:pt x="42" y="16"/>
                    </a:lnTo>
                    <a:lnTo>
                      <a:pt x="24" y="32"/>
                    </a:lnTo>
                    <a:lnTo>
                      <a:pt x="12" y="53"/>
                    </a:lnTo>
                    <a:lnTo>
                      <a:pt x="8" y="77"/>
                    </a:lnTo>
                    <a:lnTo>
                      <a:pt x="10" y="93"/>
                    </a:lnTo>
                    <a:lnTo>
                      <a:pt x="16" y="110"/>
                    </a:lnTo>
                    <a:lnTo>
                      <a:pt x="32" y="130"/>
                    </a:lnTo>
                    <a:lnTo>
                      <a:pt x="53" y="142"/>
                    </a:lnTo>
                    <a:lnTo>
                      <a:pt x="77" y="146"/>
                    </a:lnTo>
                    <a:lnTo>
                      <a:pt x="93" y="144"/>
                    </a:lnTo>
                    <a:lnTo>
                      <a:pt x="109" y="136"/>
                    </a:lnTo>
                    <a:lnTo>
                      <a:pt x="130" y="122"/>
                    </a:lnTo>
                    <a:lnTo>
                      <a:pt x="140" y="99"/>
                    </a:lnTo>
                    <a:lnTo>
                      <a:pt x="144" y="77"/>
                    </a:lnTo>
                    <a:lnTo>
                      <a:pt x="142" y="59"/>
                    </a:lnTo>
                    <a:lnTo>
                      <a:pt x="136" y="42"/>
                    </a:lnTo>
                    <a:lnTo>
                      <a:pt x="120" y="24"/>
                    </a:lnTo>
                    <a:lnTo>
                      <a:pt x="99" y="12"/>
                    </a:lnTo>
                    <a:lnTo>
                      <a:pt x="77" y="8"/>
                    </a:lnTo>
                    <a:close/>
                    <a:moveTo>
                      <a:pt x="77" y="0"/>
                    </a:moveTo>
                    <a:lnTo>
                      <a:pt x="103" y="4"/>
                    </a:lnTo>
                    <a:lnTo>
                      <a:pt x="126" y="18"/>
                    </a:lnTo>
                    <a:lnTo>
                      <a:pt x="144" y="38"/>
                    </a:lnTo>
                    <a:lnTo>
                      <a:pt x="150" y="57"/>
                    </a:lnTo>
                    <a:lnTo>
                      <a:pt x="154" y="77"/>
                    </a:lnTo>
                    <a:lnTo>
                      <a:pt x="148" y="103"/>
                    </a:lnTo>
                    <a:lnTo>
                      <a:pt x="136" y="126"/>
                    </a:lnTo>
                    <a:lnTo>
                      <a:pt x="114" y="144"/>
                    </a:lnTo>
                    <a:lnTo>
                      <a:pt x="95" y="152"/>
                    </a:lnTo>
                    <a:lnTo>
                      <a:pt x="77" y="154"/>
                    </a:lnTo>
                    <a:lnTo>
                      <a:pt x="51" y="148"/>
                    </a:lnTo>
                    <a:lnTo>
                      <a:pt x="26" y="136"/>
                    </a:lnTo>
                    <a:lnTo>
                      <a:pt x="10" y="114"/>
                    </a:lnTo>
                    <a:lnTo>
                      <a:pt x="2" y="95"/>
                    </a:lnTo>
                    <a:lnTo>
                      <a:pt x="0" y="77"/>
                    </a:lnTo>
                    <a:lnTo>
                      <a:pt x="4" y="50"/>
                    </a:lnTo>
                    <a:lnTo>
                      <a:pt x="18" y="28"/>
                    </a:lnTo>
                    <a:lnTo>
                      <a:pt x="38" y="10"/>
                    </a:lnTo>
                    <a:lnTo>
                      <a:pt x="57" y="2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08" name="Freeform 200"/>
              <p:cNvSpPr>
                <a:spLocks noEditPoints="1"/>
              </p:cNvSpPr>
              <p:nvPr/>
            </p:nvSpPr>
            <p:spPr bwMode="auto">
              <a:xfrm>
                <a:off x="6902704" y="4818193"/>
                <a:ext cx="197938" cy="192201"/>
              </a:xfrm>
              <a:custGeom>
                <a:avLst/>
                <a:gdLst>
                  <a:gd name="T0" fmla="*/ 35 w 69"/>
                  <a:gd name="T1" fmla="*/ 16 h 67"/>
                  <a:gd name="T2" fmla="*/ 29 w 69"/>
                  <a:gd name="T3" fmla="*/ 16 h 67"/>
                  <a:gd name="T4" fmla="*/ 23 w 69"/>
                  <a:gd name="T5" fmla="*/ 20 h 67"/>
                  <a:gd name="T6" fmla="*/ 18 w 69"/>
                  <a:gd name="T7" fmla="*/ 26 h 67"/>
                  <a:gd name="T8" fmla="*/ 16 w 69"/>
                  <a:gd name="T9" fmla="*/ 34 h 67"/>
                  <a:gd name="T10" fmla="*/ 18 w 69"/>
                  <a:gd name="T11" fmla="*/ 40 h 67"/>
                  <a:gd name="T12" fmla="*/ 23 w 69"/>
                  <a:gd name="T13" fmla="*/ 46 h 67"/>
                  <a:gd name="T14" fmla="*/ 29 w 69"/>
                  <a:gd name="T15" fmla="*/ 50 h 67"/>
                  <a:gd name="T16" fmla="*/ 35 w 69"/>
                  <a:gd name="T17" fmla="*/ 50 h 67"/>
                  <a:gd name="T18" fmla="*/ 43 w 69"/>
                  <a:gd name="T19" fmla="*/ 50 h 67"/>
                  <a:gd name="T20" fmla="*/ 47 w 69"/>
                  <a:gd name="T21" fmla="*/ 46 h 67"/>
                  <a:gd name="T22" fmla="*/ 51 w 69"/>
                  <a:gd name="T23" fmla="*/ 40 h 67"/>
                  <a:gd name="T24" fmla="*/ 53 w 69"/>
                  <a:gd name="T25" fmla="*/ 34 h 67"/>
                  <a:gd name="T26" fmla="*/ 51 w 69"/>
                  <a:gd name="T27" fmla="*/ 26 h 67"/>
                  <a:gd name="T28" fmla="*/ 47 w 69"/>
                  <a:gd name="T29" fmla="*/ 20 h 67"/>
                  <a:gd name="T30" fmla="*/ 43 w 69"/>
                  <a:gd name="T31" fmla="*/ 16 h 67"/>
                  <a:gd name="T32" fmla="*/ 35 w 69"/>
                  <a:gd name="T33" fmla="*/ 16 h 67"/>
                  <a:gd name="T34" fmla="*/ 29 w 69"/>
                  <a:gd name="T35" fmla="*/ 0 h 67"/>
                  <a:gd name="T36" fmla="*/ 41 w 69"/>
                  <a:gd name="T37" fmla="*/ 0 h 67"/>
                  <a:gd name="T38" fmla="*/ 41 w 69"/>
                  <a:gd name="T39" fmla="*/ 6 h 67"/>
                  <a:gd name="T40" fmla="*/ 51 w 69"/>
                  <a:gd name="T41" fmla="*/ 10 h 67"/>
                  <a:gd name="T42" fmla="*/ 55 w 69"/>
                  <a:gd name="T43" fmla="*/ 6 h 67"/>
                  <a:gd name="T44" fmla="*/ 63 w 69"/>
                  <a:gd name="T45" fmla="*/ 14 h 67"/>
                  <a:gd name="T46" fmla="*/ 59 w 69"/>
                  <a:gd name="T47" fmla="*/ 18 h 67"/>
                  <a:gd name="T48" fmla="*/ 63 w 69"/>
                  <a:gd name="T49" fmla="*/ 28 h 67"/>
                  <a:gd name="T50" fmla="*/ 69 w 69"/>
                  <a:gd name="T51" fmla="*/ 28 h 67"/>
                  <a:gd name="T52" fmla="*/ 69 w 69"/>
                  <a:gd name="T53" fmla="*/ 38 h 67"/>
                  <a:gd name="T54" fmla="*/ 63 w 69"/>
                  <a:gd name="T55" fmla="*/ 38 h 67"/>
                  <a:gd name="T56" fmla="*/ 59 w 69"/>
                  <a:gd name="T57" fmla="*/ 48 h 67"/>
                  <a:gd name="T58" fmla="*/ 63 w 69"/>
                  <a:gd name="T59" fmla="*/ 53 h 67"/>
                  <a:gd name="T60" fmla="*/ 55 w 69"/>
                  <a:gd name="T61" fmla="*/ 61 h 67"/>
                  <a:gd name="T62" fmla="*/ 51 w 69"/>
                  <a:gd name="T63" fmla="*/ 57 h 67"/>
                  <a:gd name="T64" fmla="*/ 41 w 69"/>
                  <a:gd name="T65" fmla="*/ 61 h 67"/>
                  <a:gd name="T66" fmla="*/ 41 w 69"/>
                  <a:gd name="T67" fmla="*/ 67 h 67"/>
                  <a:gd name="T68" fmla="*/ 29 w 69"/>
                  <a:gd name="T69" fmla="*/ 67 h 67"/>
                  <a:gd name="T70" fmla="*/ 29 w 69"/>
                  <a:gd name="T71" fmla="*/ 61 h 67"/>
                  <a:gd name="T72" fmla="*/ 18 w 69"/>
                  <a:gd name="T73" fmla="*/ 57 h 67"/>
                  <a:gd name="T74" fmla="*/ 14 w 69"/>
                  <a:gd name="T75" fmla="*/ 61 h 67"/>
                  <a:gd name="T76" fmla="*/ 6 w 69"/>
                  <a:gd name="T77" fmla="*/ 53 h 67"/>
                  <a:gd name="T78" fmla="*/ 12 w 69"/>
                  <a:gd name="T79" fmla="*/ 48 h 67"/>
                  <a:gd name="T80" fmla="*/ 8 w 69"/>
                  <a:gd name="T81" fmla="*/ 38 h 67"/>
                  <a:gd name="T82" fmla="*/ 0 w 69"/>
                  <a:gd name="T83" fmla="*/ 38 h 67"/>
                  <a:gd name="T84" fmla="*/ 0 w 69"/>
                  <a:gd name="T85" fmla="*/ 28 h 67"/>
                  <a:gd name="T86" fmla="*/ 8 w 69"/>
                  <a:gd name="T87" fmla="*/ 28 h 67"/>
                  <a:gd name="T88" fmla="*/ 12 w 69"/>
                  <a:gd name="T89" fmla="*/ 18 h 67"/>
                  <a:gd name="T90" fmla="*/ 6 w 69"/>
                  <a:gd name="T91" fmla="*/ 14 h 67"/>
                  <a:gd name="T92" fmla="*/ 14 w 69"/>
                  <a:gd name="T93" fmla="*/ 6 h 67"/>
                  <a:gd name="T94" fmla="*/ 20 w 69"/>
                  <a:gd name="T95" fmla="*/ 10 h 67"/>
                  <a:gd name="T96" fmla="*/ 29 w 69"/>
                  <a:gd name="T97" fmla="*/ 6 h 67"/>
                  <a:gd name="T98" fmla="*/ 29 w 69"/>
                  <a:gd name="T9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9" h="67">
                    <a:moveTo>
                      <a:pt x="35" y="16"/>
                    </a:moveTo>
                    <a:lnTo>
                      <a:pt x="29" y="16"/>
                    </a:lnTo>
                    <a:lnTo>
                      <a:pt x="23" y="20"/>
                    </a:lnTo>
                    <a:lnTo>
                      <a:pt x="18" y="26"/>
                    </a:lnTo>
                    <a:lnTo>
                      <a:pt x="16" y="34"/>
                    </a:lnTo>
                    <a:lnTo>
                      <a:pt x="18" y="40"/>
                    </a:lnTo>
                    <a:lnTo>
                      <a:pt x="23" y="46"/>
                    </a:lnTo>
                    <a:lnTo>
                      <a:pt x="29" y="50"/>
                    </a:lnTo>
                    <a:lnTo>
                      <a:pt x="35" y="50"/>
                    </a:lnTo>
                    <a:lnTo>
                      <a:pt x="43" y="50"/>
                    </a:lnTo>
                    <a:lnTo>
                      <a:pt x="47" y="46"/>
                    </a:lnTo>
                    <a:lnTo>
                      <a:pt x="51" y="40"/>
                    </a:lnTo>
                    <a:lnTo>
                      <a:pt x="53" y="34"/>
                    </a:lnTo>
                    <a:lnTo>
                      <a:pt x="51" y="26"/>
                    </a:lnTo>
                    <a:lnTo>
                      <a:pt x="47" y="20"/>
                    </a:lnTo>
                    <a:lnTo>
                      <a:pt x="43" y="16"/>
                    </a:lnTo>
                    <a:lnTo>
                      <a:pt x="35" y="16"/>
                    </a:lnTo>
                    <a:close/>
                    <a:moveTo>
                      <a:pt x="29" y="0"/>
                    </a:moveTo>
                    <a:lnTo>
                      <a:pt x="41" y="0"/>
                    </a:lnTo>
                    <a:lnTo>
                      <a:pt x="41" y="6"/>
                    </a:lnTo>
                    <a:lnTo>
                      <a:pt x="51" y="10"/>
                    </a:lnTo>
                    <a:lnTo>
                      <a:pt x="55" y="6"/>
                    </a:lnTo>
                    <a:lnTo>
                      <a:pt x="63" y="14"/>
                    </a:lnTo>
                    <a:lnTo>
                      <a:pt x="59" y="18"/>
                    </a:lnTo>
                    <a:lnTo>
                      <a:pt x="63" y="28"/>
                    </a:lnTo>
                    <a:lnTo>
                      <a:pt x="69" y="28"/>
                    </a:lnTo>
                    <a:lnTo>
                      <a:pt x="69" y="38"/>
                    </a:lnTo>
                    <a:lnTo>
                      <a:pt x="63" y="38"/>
                    </a:lnTo>
                    <a:lnTo>
                      <a:pt x="59" y="48"/>
                    </a:lnTo>
                    <a:lnTo>
                      <a:pt x="63" y="53"/>
                    </a:lnTo>
                    <a:lnTo>
                      <a:pt x="55" y="61"/>
                    </a:lnTo>
                    <a:lnTo>
                      <a:pt x="51" y="57"/>
                    </a:lnTo>
                    <a:lnTo>
                      <a:pt x="41" y="61"/>
                    </a:lnTo>
                    <a:lnTo>
                      <a:pt x="41" y="67"/>
                    </a:lnTo>
                    <a:lnTo>
                      <a:pt x="29" y="67"/>
                    </a:lnTo>
                    <a:lnTo>
                      <a:pt x="29" y="61"/>
                    </a:lnTo>
                    <a:lnTo>
                      <a:pt x="18" y="57"/>
                    </a:lnTo>
                    <a:lnTo>
                      <a:pt x="14" y="61"/>
                    </a:lnTo>
                    <a:lnTo>
                      <a:pt x="6" y="53"/>
                    </a:lnTo>
                    <a:lnTo>
                      <a:pt x="12" y="48"/>
                    </a:lnTo>
                    <a:lnTo>
                      <a:pt x="8" y="38"/>
                    </a:lnTo>
                    <a:lnTo>
                      <a:pt x="0" y="38"/>
                    </a:lnTo>
                    <a:lnTo>
                      <a:pt x="0" y="28"/>
                    </a:lnTo>
                    <a:lnTo>
                      <a:pt x="8" y="28"/>
                    </a:lnTo>
                    <a:lnTo>
                      <a:pt x="12" y="18"/>
                    </a:lnTo>
                    <a:lnTo>
                      <a:pt x="6" y="14"/>
                    </a:lnTo>
                    <a:lnTo>
                      <a:pt x="14" y="6"/>
                    </a:lnTo>
                    <a:lnTo>
                      <a:pt x="20" y="10"/>
                    </a:lnTo>
                    <a:lnTo>
                      <a:pt x="29" y="6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09" name="Freeform 201"/>
              <p:cNvSpPr>
                <a:spLocks noEditPoints="1"/>
              </p:cNvSpPr>
              <p:nvPr/>
            </p:nvSpPr>
            <p:spPr bwMode="auto">
              <a:xfrm>
                <a:off x="7077691" y="4763689"/>
                <a:ext cx="134828" cy="129091"/>
              </a:xfrm>
              <a:custGeom>
                <a:avLst/>
                <a:gdLst>
                  <a:gd name="T0" fmla="*/ 24 w 47"/>
                  <a:gd name="T1" fmla="*/ 10 h 45"/>
                  <a:gd name="T2" fmla="*/ 16 w 47"/>
                  <a:gd name="T3" fmla="*/ 12 h 45"/>
                  <a:gd name="T4" fmla="*/ 12 w 47"/>
                  <a:gd name="T5" fmla="*/ 23 h 45"/>
                  <a:gd name="T6" fmla="*/ 14 w 47"/>
                  <a:gd name="T7" fmla="*/ 31 h 45"/>
                  <a:gd name="T8" fmla="*/ 22 w 47"/>
                  <a:gd name="T9" fmla="*/ 35 h 45"/>
                  <a:gd name="T10" fmla="*/ 31 w 47"/>
                  <a:gd name="T11" fmla="*/ 33 h 45"/>
                  <a:gd name="T12" fmla="*/ 37 w 47"/>
                  <a:gd name="T13" fmla="*/ 25 h 45"/>
                  <a:gd name="T14" fmla="*/ 33 w 47"/>
                  <a:gd name="T15" fmla="*/ 14 h 45"/>
                  <a:gd name="T16" fmla="*/ 24 w 47"/>
                  <a:gd name="T17" fmla="*/ 10 h 45"/>
                  <a:gd name="T18" fmla="*/ 22 w 47"/>
                  <a:gd name="T19" fmla="*/ 0 h 45"/>
                  <a:gd name="T20" fmla="*/ 28 w 47"/>
                  <a:gd name="T21" fmla="*/ 0 h 45"/>
                  <a:gd name="T22" fmla="*/ 28 w 47"/>
                  <a:gd name="T23" fmla="*/ 4 h 45"/>
                  <a:gd name="T24" fmla="*/ 35 w 47"/>
                  <a:gd name="T25" fmla="*/ 8 h 45"/>
                  <a:gd name="T26" fmla="*/ 39 w 47"/>
                  <a:gd name="T27" fmla="*/ 4 h 45"/>
                  <a:gd name="T28" fmla="*/ 43 w 47"/>
                  <a:gd name="T29" fmla="*/ 10 h 45"/>
                  <a:gd name="T30" fmla="*/ 41 w 47"/>
                  <a:gd name="T31" fmla="*/ 14 h 45"/>
                  <a:gd name="T32" fmla="*/ 43 w 47"/>
                  <a:gd name="T33" fmla="*/ 21 h 45"/>
                  <a:gd name="T34" fmla="*/ 47 w 47"/>
                  <a:gd name="T35" fmla="*/ 21 h 45"/>
                  <a:gd name="T36" fmla="*/ 47 w 47"/>
                  <a:gd name="T37" fmla="*/ 29 h 45"/>
                  <a:gd name="T38" fmla="*/ 43 w 47"/>
                  <a:gd name="T39" fmla="*/ 29 h 45"/>
                  <a:gd name="T40" fmla="*/ 39 w 47"/>
                  <a:gd name="T41" fmla="*/ 35 h 45"/>
                  <a:gd name="T42" fmla="*/ 41 w 47"/>
                  <a:gd name="T43" fmla="*/ 37 h 45"/>
                  <a:gd name="T44" fmla="*/ 35 w 47"/>
                  <a:gd name="T45" fmla="*/ 43 h 45"/>
                  <a:gd name="T46" fmla="*/ 33 w 47"/>
                  <a:gd name="T47" fmla="*/ 39 h 45"/>
                  <a:gd name="T48" fmla="*/ 26 w 47"/>
                  <a:gd name="T49" fmla="*/ 41 h 45"/>
                  <a:gd name="T50" fmla="*/ 24 w 47"/>
                  <a:gd name="T51" fmla="*/ 45 h 45"/>
                  <a:gd name="T52" fmla="*/ 18 w 47"/>
                  <a:gd name="T53" fmla="*/ 45 h 45"/>
                  <a:gd name="T54" fmla="*/ 18 w 47"/>
                  <a:gd name="T55" fmla="*/ 41 h 45"/>
                  <a:gd name="T56" fmla="*/ 12 w 47"/>
                  <a:gd name="T57" fmla="*/ 37 h 45"/>
                  <a:gd name="T58" fmla="*/ 8 w 47"/>
                  <a:gd name="T59" fmla="*/ 41 h 45"/>
                  <a:gd name="T60" fmla="*/ 4 w 47"/>
                  <a:gd name="T61" fmla="*/ 35 h 45"/>
                  <a:gd name="T62" fmla="*/ 6 w 47"/>
                  <a:gd name="T63" fmla="*/ 31 h 45"/>
                  <a:gd name="T64" fmla="*/ 4 w 47"/>
                  <a:gd name="T65" fmla="*/ 25 h 45"/>
                  <a:gd name="T66" fmla="*/ 0 w 47"/>
                  <a:gd name="T67" fmla="*/ 25 h 45"/>
                  <a:gd name="T68" fmla="*/ 2 w 47"/>
                  <a:gd name="T69" fmla="*/ 16 h 45"/>
                  <a:gd name="T70" fmla="*/ 6 w 47"/>
                  <a:gd name="T71" fmla="*/ 16 h 45"/>
                  <a:gd name="T72" fmla="*/ 8 w 47"/>
                  <a:gd name="T73" fmla="*/ 10 h 45"/>
                  <a:gd name="T74" fmla="*/ 6 w 47"/>
                  <a:gd name="T75" fmla="*/ 8 h 45"/>
                  <a:gd name="T76" fmla="*/ 12 w 47"/>
                  <a:gd name="T77" fmla="*/ 2 h 45"/>
                  <a:gd name="T78" fmla="*/ 14 w 47"/>
                  <a:gd name="T79" fmla="*/ 6 h 45"/>
                  <a:gd name="T80" fmla="*/ 22 w 47"/>
                  <a:gd name="T81" fmla="*/ 4 h 45"/>
                  <a:gd name="T82" fmla="*/ 22 w 47"/>
                  <a:gd name="T8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7" h="45">
                    <a:moveTo>
                      <a:pt x="24" y="10"/>
                    </a:moveTo>
                    <a:lnTo>
                      <a:pt x="16" y="12"/>
                    </a:lnTo>
                    <a:lnTo>
                      <a:pt x="12" y="23"/>
                    </a:lnTo>
                    <a:lnTo>
                      <a:pt x="14" y="31"/>
                    </a:lnTo>
                    <a:lnTo>
                      <a:pt x="22" y="35"/>
                    </a:lnTo>
                    <a:lnTo>
                      <a:pt x="31" y="33"/>
                    </a:lnTo>
                    <a:lnTo>
                      <a:pt x="37" y="25"/>
                    </a:lnTo>
                    <a:lnTo>
                      <a:pt x="33" y="14"/>
                    </a:lnTo>
                    <a:lnTo>
                      <a:pt x="24" y="10"/>
                    </a:lnTo>
                    <a:close/>
                    <a:moveTo>
                      <a:pt x="22" y="0"/>
                    </a:moveTo>
                    <a:lnTo>
                      <a:pt x="28" y="0"/>
                    </a:lnTo>
                    <a:lnTo>
                      <a:pt x="28" y="4"/>
                    </a:lnTo>
                    <a:lnTo>
                      <a:pt x="35" y="8"/>
                    </a:lnTo>
                    <a:lnTo>
                      <a:pt x="39" y="4"/>
                    </a:lnTo>
                    <a:lnTo>
                      <a:pt x="43" y="10"/>
                    </a:lnTo>
                    <a:lnTo>
                      <a:pt x="41" y="14"/>
                    </a:lnTo>
                    <a:lnTo>
                      <a:pt x="43" y="21"/>
                    </a:lnTo>
                    <a:lnTo>
                      <a:pt x="47" y="21"/>
                    </a:lnTo>
                    <a:lnTo>
                      <a:pt x="47" y="29"/>
                    </a:lnTo>
                    <a:lnTo>
                      <a:pt x="43" y="29"/>
                    </a:lnTo>
                    <a:lnTo>
                      <a:pt x="39" y="35"/>
                    </a:lnTo>
                    <a:lnTo>
                      <a:pt x="41" y="37"/>
                    </a:lnTo>
                    <a:lnTo>
                      <a:pt x="35" y="43"/>
                    </a:lnTo>
                    <a:lnTo>
                      <a:pt x="33" y="39"/>
                    </a:lnTo>
                    <a:lnTo>
                      <a:pt x="26" y="41"/>
                    </a:lnTo>
                    <a:lnTo>
                      <a:pt x="24" y="45"/>
                    </a:lnTo>
                    <a:lnTo>
                      <a:pt x="18" y="45"/>
                    </a:lnTo>
                    <a:lnTo>
                      <a:pt x="18" y="41"/>
                    </a:lnTo>
                    <a:lnTo>
                      <a:pt x="12" y="37"/>
                    </a:lnTo>
                    <a:lnTo>
                      <a:pt x="8" y="41"/>
                    </a:lnTo>
                    <a:lnTo>
                      <a:pt x="4" y="35"/>
                    </a:lnTo>
                    <a:lnTo>
                      <a:pt x="6" y="31"/>
                    </a:lnTo>
                    <a:lnTo>
                      <a:pt x="4" y="25"/>
                    </a:lnTo>
                    <a:lnTo>
                      <a:pt x="0" y="25"/>
                    </a:lnTo>
                    <a:lnTo>
                      <a:pt x="2" y="16"/>
                    </a:lnTo>
                    <a:lnTo>
                      <a:pt x="6" y="16"/>
                    </a:lnTo>
                    <a:lnTo>
                      <a:pt x="8" y="10"/>
                    </a:lnTo>
                    <a:lnTo>
                      <a:pt x="6" y="8"/>
                    </a:lnTo>
                    <a:lnTo>
                      <a:pt x="12" y="2"/>
                    </a:lnTo>
                    <a:lnTo>
                      <a:pt x="14" y="6"/>
                    </a:lnTo>
                    <a:lnTo>
                      <a:pt x="22" y="4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10" name="Freeform 202"/>
              <p:cNvSpPr>
                <a:spLocks noEditPoints="1"/>
              </p:cNvSpPr>
              <p:nvPr/>
            </p:nvSpPr>
            <p:spPr bwMode="auto">
              <a:xfrm>
                <a:off x="7094903" y="4898515"/>
                <a:ext cx="88929" cy="94667"/>
              </a:xfrm>
              <a:custGeom>
                <a:avLst/>
                <a:gdLst>
                  <a:gd name="T0" fmla="*/ 16 w 31"/>
                  <a:gd name="T1" fmla="*/ 8 h 33"/>
                  <a:gd name="T2" fmla="*/ 10 w 31"/>
                  <a:gd name="T3" fmla="*/ 10 h 33"/>
                  <a:gd name="T4" fmla="*/ 8 w 31"/>
                  <a:gd name="T5" fmla="*/ 16 h 33"/>
                  <a:gd name="T6" fmla="*/ 10 w 31"/>
                  <a:gd name="T7" fmla="*/ 22 h 33"/>
                  <a:gd name="T8" fmla="*/ 14 w 31"/>
                  <a:gd name="T9" fmla="*/ 25 h 33"/>
                  <a:gd name="T10" fmla="*/ 20 w 31"/>
                  <a:gd name="T11" fmla="*/ 22 h 33"/>
                  <a:gd name="T12" fmla="*/ 25 w 31"/>
                  <a:gd name="T13" fmla="*/ 16 h 33"/>
                  <a:gd name="T14" fmla="*/ 22 w 31"/>
                  <a:gd name="T15" fmla="*/ 10 h 33"/>
                  <a:gd name="T16" fmla="*/ 16 w 31"/>
                  <a:gd name="T17" fmla="*/ 8 h 33"/>
                  <a:gd name="T18" fmla="*/ 14 w 31"/>
                  <a:gd name="T19" fmla="*/ 0 h 33"/>
                  <a:gd name="T20" fmla="*/ 20 w 31"/>
                  <a:gd name="T21" fmla="*/ 2 h 33"/>
                  <a:gd name="T22" fmla="*/ 20 w 31"/>
                  <a:gd name="T23" fmla="*/ 4 h 33"/>
                  <a:gd name="T24" fmla="*/ 25 w 31"/>
                  <a:gd name="T25" fmla="*/ 6 h 33"/>
                  <a:gd name="T26" fmla="*/ 27 w 31"/>
                  <a:gd name="T27" fmla="*/ 4 h 33"/>
                  <a:gd name="T28" fmla="*/ 29 w 31"/>
                  <a:gd name="T29" fmla="*/ 8 h 33"/>
                  <a:gd name="T30" fmla="*/ 27 w 31"/>
                  <a:gd name="T31" fmla="*/ 10 h 33"/>
                  <a:gd name="T32" fmla="*/ 29 w 31"/>
                  <a:gd name="T33" fmla="*/ 14 h 33"/>
                  <a:gd name="T34" fmla="*/ 31 w 31"/>
                  <a:gd name="T35" fmla="*/ 14 h 33"/>
                  <a:gd name="T36" fmla="*/ 31 w 31"/>
                  <a:gd name="T37" fmla="*/ 20 h 33"/>
                  <a:gd name="T38" fmla="*/ 29 w 31"/>
                  <a:gd name="T39" fmla="*/ 20 h 33"/>
                  <a:gd name="T40" fmla="*/ 27 w 31"/>
                  <a:gd name="T41" fmla="*/ 25 h 33"/>
                  <a:gd name="T42" fmla="*/ 29 w 31"/>
                  <a:gd name="T43" fmla="*/ 27 h 33"/>
                  <a:gd name="T44" fmla="*/ 25 w 31"/>
                  <a:gd name="T45" fmla="*/ 31 h 33"/>
                  <a:gd name="T46" fmla="*/ 22 w 31"/>
                  <a:gd name="T47" fmla="*/ 29 h 33"/>
                  <a:gd name="T48" fmla="*/ 18 w 31"/>
                  <a:gd name="T49" fmla="*/ 29 h 33"/>
                  <a:gd name="T50" fmla="*/ 16 w 31"/>
                  <a:gd name="T51" fmla="*/ 33 h 33"/>
                  <a:gd name="T52" fmla="*/ 12 w 31"/>
                  <a:gd name="T53" fmla="*/ 31 h 33"/>
                  <a:gd name="T54" fmla="*/ 12 w 31"/>
                  <a:gd name="T55" fmla="*/ 29 h 33"/>
                  <a:gd name="T56" fmla="*/ 8 w 31"/>
                  <a:gd name="T57" fmla="*/ 27 h 33"/>
                  <a:gd name="T58" fmla="*/ 6 w 31"/>
                  <a:gd name="T59" fmla="*/ 29 h 33"/>
                  <a:gd name="T60" fmla="*/ 2 w 31"/>
                  <a:gd name="T61" fmla="*/ 25 h 33"/>
                  <a:gd name="T62" fmla="*/ 4 w 31"/>
                  <a:gd name="T63" fmla="*/ 22 h 33"/>
                  <a:gd name="T64" fmla="*/ 4 w 31"/>
                  <a:gd name="T65" fmla="*/ 18 h 33"/>
                  <a:gd name="T66" fmla="*/ 0 w 31"/>
                  <a:gd name="T67" fmla="*/ 18 h 33"/>
                  <a:gd name="T68" fmla="*/ 0 w 31"/>
                  <a:gd name="T69" fmla="*/ 12 h 33"/>
                  <a:gd name="T70" fmla="*/ 4 w 31"/>
                  <a:gd name="T71" fmla="*/ 12 h 33"/>
                  <a:gd name="T72" fmla="*/ 6 w 31"/>
                  <a:gd name="T73" fmla="*/ 8 h 33"/>
                  <a:gd name="T74" fmla="*/ 4 w 31"/>
                  <a:gd name="T75" fmla="*/ 6 h 33"/>
                  <a:gd name="T76" fmla="*/ 8 w 31"/>
                  <a:gd name="T77" fmla="*/ 2 h 33"/>
                  <a:gd name="T78" fmla="*/ 10 w 31"/>
                  <a:gd name="T79" fmla="*/ 6 h 33"/>
                  <a:gd name="T80" fmla="*/ 14 w 31"/>
                  <a:gd name="T81" fmla="*/ 4 h 33"/>
                  <a:gd name="T82" fmla="*/ 14 w 31"/>
                  <a:gd name="T8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1" h="33">
                    <a:moveTo>
                      <a:pt x="16" y="8"/>
                    </a:moveTo>
                    <a:lnTo>
                      <a:pt x="10" y="10"/>
                    </a:lnTo>
                    <a:lnTo>
                      <a:pt x="8" y="16"/>
                    </a:lnTo>
                    <a:lnTo>
                      <a:pt x="10" y="22"/>
                    </a:lnTo>
                    <a:lnTo>
                      <a:pt x="14" y="25"/>
                    </a:lnTo>
                    <a:lnTo>
                      <a:pt x="20" y="22"/>
                    </a:lnTo>
                    <a:lnTo>
                      <a:pt x="25" y="16"/>
                    </a:lnTo>
                    <a:lnTo>
                      <a:pt x="22" y="10"/>
                    </a:lnTo>
                    <a:lnTo>
                      <a:pt x="16" y="8"/>
                    </a:lnTo>
                    <a:close/>
                    <a:moveTo>
                      <a:pt x="14" y="0"/>
                    </a:moveTo>
                    <a:lnTo>
                      <a:pt x="20" y="2"/>
                    </a:lnTo>
                    <a:lnTo>
                      <a:pt x="20" y="4"/>
                    </a:lnTo>
                    <a:lnTo>
                      <a:pt x="25" y="6"/>
                    </a:lnTo>
                    <a:lnTo>
                      <a:pt x="27" y="4"/>
                    </a:lnTo>
                    <a:lnTo>
                      <a:pt x="29" y="8"/>
                    </a:lnTo>
                    <a:lnTo>
                      <a:pt x="27" y="10"/>
                    </a:lnTo>
                    <a:lnTo>
                      <a:pt x="29" y="14"/>
                    </a:lnTo>
                    <a:lnTo>
                      <a:pt x="31" y="14"/>
                    </a:lnTo>
                    <a:lnTo>
                      <a:pt x="31" y="20"/>
                    </a:lnTo>
                    <a:lnTo>
                      <a:pt x="29" y="20"/>
                    </a:lnTo>
                    <a:lnTo>
                      <a:pt x="27" y="25"/>
                    </a:lnTo>
                    <a:lnTo>
                      <a:pt x="29" y="27"/>
                    </a:lnTo>
                    <a:lnTo>
                      <a:pt x="25" y="31"/>
                    </a:lnTo>
                    <a:lnTo>
                      <a:pt x="22" y="29"/>
                    </a:lnTo>
                    <a:lnTo>
                      <a:pt x="18" y="29"/>
                    </a:lnTo>
                    <a:lnTo>
                      <a:pt x="16" y="33"/>
                    </a:lnTo>
                    <a:lnTo>
                      <a:pt x="12" y="31"/>
                    </a:lnTo>
                    <a:lnTo>
                      <a:pt x="12" y="29"/>
                    </a:lnTo>
                    <a:lnTo>
                      <a:pt x="8" y="27"/>
                    </a:lnTo>
                    <a:lnTo>
                      <a:pt x="6" y="29"/>
                    </a:lnTo>
                    <a:lnTo>
                      <a:pt x="2" y="25"/>
                    </a:lnTo>
                    <a:lnTo>
                      <a:pt x="4" y="22"/>
                    </a:lnTo>
                    <a:lnTo>
                      <a:pt x="4" y="18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4" y="12"/>
                    </a:lnTo>
                    <a:lnTo>
                      <a:pt x="6" y="8"/>
                    </a:lnTo>
                    <a:lnTo>
                      <a:pt x="4" y="6"/>
                    </a:lnTo>
                    <a:lnTo>
                      <a:pt x="8" y="2"/>
                    </a:lnTo>
                    <a:lnTo>
                      <a:pt x="10" y="6"/>
                    </a:lnTo>
                    <a:lnTo>
                      <a:pt x="14" y="4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6484948" y="3308246"/>
            <a:ext cx="707178" cy="421587"/>
            <a:chOff x="6839593" y="2775708"/>
            <a:chExt cx="745852" cy="444643"/>
          </a:xfrm>
        </p:grpSpPr>
        <p:sp>
          <p:nvSpPr>
            <p:cNvPr id="36" name="Freeform 83"/>
            <p:cNvSpPr/>
            <p:nvPr/>
          </p:nvSpPr>
          <p:spPr bwMode="auto">
            <a:xfrm>
              <a:off x="7381769" y="2824475"/>
              <a:ext cx="203676" cy="347109"/>
            </a:xfrm>
            <a:custGeom>
              <a:avLst/>
              <a:gdLst>
                <a:gd name="T0" fmla="*/ 10 w 71"/>
                <a:gd name="T1" fmla="*/ 0 h 121"/>
                <a:gd name="T2" fmla="*/ 14 w 71"/>
                <a:gd name="T3" fmla="*/ 3 h 121"/>
                <a:gd name="T4" fmla="*/ 18 w 71"/>
                <a:gd name="T5" fmla="*/ 5 h 121"/>
                <a:gd name="T6" fmla="*/ 67 w 71"/>
                <a:gd name="T7" fmla="*/ 53 h 121"/>
                <a:gd name="T8" fmla="*/ 71 w 71"/>
                <a:gd name="T9" fmla="*/ 62 h 121"/>
                <a:gd name="T10" fmla="*/ 67 w 71"/>
                <a:gd name="T11" fmla="*/ 68 h 121"/>
                <a:gd name="T12" fmla="*/ 18 w 71"/>
                <a:gd name="T13" fmla="*/ 119 h 121"/>
                <a:gd name="T14" fmla="*/ 10 w 71"/>
                <a:gd name="T15" fmla="*/ 121 h 121"/>
                <a:gd name="T16" fmla="*/ 4 w 71"/>
                <a:gd name="T17" fmla="*/ 119 h 121"/>
                <a:gd name="T18" fmla="*/ 0 w 71"/>
                <a:gd name="T19" fmla="*/ 115 h 121"/>
                <a:gd name="T20" fmla="*/ 0 w 71"/>
                <a:gd name="T21" fmla="*/ 111 h 121"/>
                <a:gd name="T22" fmla="*/ 0 w 71"/>
                <a:gd name="T23" fmla="*/ 106 h 121"/>
                <a:gd name="T24" fmla="*/ 4 w 71"/>
                <a:gd name="T25" fmla="*/ 104 h 121"/>
                <a:gd name="T26" fmla="*/ 44 w 71"/>
                <a:gd name="T27" fmla="*/ 62 h 121"/>
                <a:gd name="T28" fmla="*/ 4 w 71"/>
                <a:gd name="T29" fmla="*/ 19 h 121"/>
                <a:gd name="T30" fmla="*/ 0 w 71"/>
                <a:gd name="T31" fmla="*/ 15 h 121"/>
                <a:gd name="T32" fmla="*/ 0 w 71"/>
                <a:gd name="T33" fmla="*/ 11 h 121"/>
                <a:gd name="T34" fmla="*/ 0 w 71"/>
                <a:gd name="T35" fmla="*/ 7 h 121"/>
                <a:gd name="T36" fmla="*/ 4 w 71"/>
                <a:gd name="T37" fmla="*/ 5 h 121"/>
                <a:gd name="T38" fmla="*/ 6 w 71"/>
                <a:gd name="T39" fmla="*/ 3 h 121"/>
                <a:gd name="T40" fmla="*/ 10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10" y="0"/>
                  </a:moveTo>
                  <a:lnTo>
                    <a:pt x="14" y="3"/>
                  </a:lnTo>
                  <a:lnTo>
                    <a:pt x="18" y="5"/>
                  </a:lnTo>
                  <a:lnTo>
                    <a:pt x="67" y="53"/>
                  </a:lnTo>
                  <a:lnTo>
                    <a:pt x="71" y="62"/>
                  </a:lnTo>
                  <a:lnTo>
                    <a:pt x="67" y="68"/>
                  </a:lnTo>
                  <a:lnTo>
                    <a:pt x="18" y="119"/>
                  </a:lnTo>
                  <a:lnTo>
                    <a:pt x="10" y="121"/>
                  </a:lnTo>
                  <a:lnTo>
                    <a:pt x="4" y="119"/>
                  </a:lnTo>
                  <a:lnTo>
                    <a:pt x="0" y="115"/>
                  </a:lnTo>
                  <a:lnTo>
                    <a:pt x="0" y="111"/>
                  </a:lnTo>
                  <a:lnTo>
                    <a:pt x="0" y="106"/>
                  </a:lnTo>
                  <a:lnTo>
                    <a:pt x="4" y="104"/>
                  </a:lnTo>
                  <a:lnTo>
                    <a:pt x="44" y="62"/>
                  </a:lnTo>
                  <a:lnTo>
                    <a:pt x="4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4" y="5"/>
                  </a:lnTo>
                  <a:lnTo>
                    <a:pt x="6" y="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ea typeface="微软雅黑" charset="-122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6839593" y="2775708"/>
              <a:ext cx="441774" cy="444643"/>
              <a:chOff x="6839593" y="2769970"/>
              <a:chExt cx="441774" cy="444643"/>
            </a:xfrm>
          </p:grpSpPr>
          <p:sp>
            <p:nvSpPr>
              <p:cNvPr id="211" name="Freeform 203"/>
              <p:cNvSpPr>
                <a:spLocks noEditPoints="1"/>
              </p:cNvSpPr>
              <p:nvPr/>
            </p:nvSpPr>
            <p:spPr bwMode="auto">
              <a:xfrm>
                <a:off x="6839593" y="2769970"/>
                <a:ext cx="441774" cy="444643"/>
              </a:xfrm>
              <a:custGeom>
                <a:avLst/>
                <a:gdLst>
                  <a:gd name="T0" fmla="*/ 77 w 154"/>
                  <a:gd name="T1" fmla="*/ 10 h 155"/>
                  <a:gd name="T2" fmla="*/ 59 w 154"/>
                  <a:gd name="T3" fmla="*/ 12 h 155"/>
                  <a:gd name="T4" fmla="*/ 42 w 154"/>
                  <a:gd name="T5" fmla="*/ 19 h 155"/>
                  <a:gd name="T6" fmla="*/ 24 w 154"/>
                  <a:gd name="T7" fmla="*/ 35 h 155"/>
                  <a:gd name="T8" fmla="*/ 12 w 154"/>
                  <a:gd name="T9" fmla="*/ 55 h 155"/>
                  <a:gd name="T10" fmla="*/ 8 w 154"/>
                  <a:gd name="T11" fmla="*/ 78 h 155"/>
                  <a:gd name="T12" fmla="*/ 10 w 154"/>
                  <a:gd name="T13" fmla="*/ 96 h 155"/>
                  <a:gd name="T14" fmla="*/ 16 w 154"/>
                  <a:gd name="T15" fmla="*/ 112 h 155"/>
                  <a:gd name="T16" fmla="*/ 32 w 154"/>
                  <a:gd name="T17" fmla="*/ 131 h 155"/>
                  <a:gd name="T18" fmla="*/ 53 w 154"/>
                  <a:gd name="T19" fmla="*/ 143 h 155"/>
                  <a:gd name="T20" fmla="*/ 77 w 154"/>
                  <a:gd name="T21" fmla="*/ 147 h 155"/>
                  <a:gd name="T22" fmla="*/ 93 w 154"/>
                  <a:gd name="T23" fmla="*/ 145 h 155"/>
                  <a:gd name="T24" fmla="*/ 109 w 154"/>
                  <a:gd name="T25" fmla="*/ 139 h 155"/>
                  <a:gd name="T26" fmla="*/ 130 w 154"/>
                  <a:gd name="T27" fmla="*/ 122 h 155"/>
                  <a:gd name="T28" fmla="*/ 140 w 154"/>
                  <a:gd name="T29" fmla="*/ 102 h 155"/>
                  <a:gd name="T30" fmla="*/ 144 w 154"/>
                  <a:gd name="T31" fmla="*/ 78 h 155"/>
                  <a:gd name="T32" fmla="*/ 142 w 154"/>
                  <a:gd name="T33" fmla="*/ 61 h 155"/>
                  <a:gd name="T34" fmla="*/ 136 w 154"/>
                  <a:gd name="T35" fmla="*/ 45 h 155"/>
                  <a:gd name="T36" fmla="*/ 120 w 154"/>
                  <a:gd name="T37" fmla="*/ 25 h 155"/>
                  <a:gd name="T38" fmla="*/ 99 w 154"/>
                  <a:gd name="T39" fmla="*/ 14 h 155"/>
                  <a:gd name="T40" fmla="*/ 77 w 154"/>
                  <a:gd name="T41" fmla="*/ 10 h 155"/>
                  <a:gd name="T42" fmla="*/ 77 w 154"/>
                  <a:gd name="T43" fmla="*/ 0 h 155"/>
                  <a:gd name="T44" fmla="*/ 103 w 154"/>
                  <a:gd name="T45" fmla="*/ 6 h 155"/>
                  <a:gd name="T46" fmla="*/ 126 w 154"/>
                  <a:gd name="T47" fmla="*/ 19 h 155"/>
                  <a:gd name="T48" fmla="*/ 144 w 154"/>
                  <a:gd name="T49" fmla="*/ 41 h 155"/>
                  <a:gd name="T50" fmla="*/ 150 w 154"/>
                  <a:gd name="T51" fmla="*/ 59 h 155"/>
                  <a:gd name="T52" fmla="*/ 154 w 154"/>
                  <a:gd name="T53" fmla="*/ 78 h 155"/>
                  <a:gd name="T54" fmla="*/ 148 w 154"/>
                  <a:gd name="T55" fmla="*/ 104 h 155"/>
                  <a:gd name="T56" fmla="*/ 136 w 154"/>
                  <a:gd name="T57" fmla="*/ 129 h 155"/>
                  <a:gd name="T58" fmla="*/ 114 w 154"/>
                  <a:gd name="T59" fmla="*/ 145 h 155"/>
                  <a:gd name="T60" fmla="*/ 95 w 154"/>
                  <a:gd name="T61" fmla="*/ 153 h 155"/>
                  <a:gd name="T62" fmla="*/ 77 w 154"/>
                  <a:gd name="T63" fmla="*/ 155 h 155"/>
                  <a:gd name="T64" fmla="*/ 51 w 154"/>
                  <a:gd name="T65" fmla="*/ 151 h 155"/>
                  <a:gd name="T66" fmla="*/ 26 w 154"/>
                  <a:gd name="T67" fmla="*/ 137 h 155"/>
                  <a:gd name="T68" fmla="*/ 10 w 154"/>
                  <a:gd name="T69" fmla="*/ 116 h 155"/>
                  <a:gd name="T70" fmla="*/ 2 w 154"/>
                  <a:gd name="T71" fmla="*/ 98 h 155"/>
                  <a:gd name="T72" fmla="*/ 0 w 154"/>
                  <a:gd name="T73" fmla="*/ 78 h 155"/>
                  <a:gd name="T74" fmla="*/ 4 w 154"/>
                  <a:gd name="T75" fmla="*/ 51 h 155"/>
                  <a:gd name="T76" fmla="*/ 18 w 154"/>
                  <a:gd name="T77" fmla="*/ 29 h 155"/>
                  <a:gd name="T78" fmla="*/ 38 w 154"/>
                  <a:gd name="T79" fmla="*/ 10 h 155"/>
                  <a:gd name="T80" fmla="*/ 57 w 154"/>
                  <a:gd name="T81" fmla="*/ 4 h 155"/>
                  <a:gd name="T82" fmla="*/ 77 w 154"/>
                  <a:gd name="T8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55">
                    <a:moveTo>
                      <a:pt x="77" y="10"/>
                    </a:moveTo>
                    <a:lnTo>
                      <a:pt x="59" y="12"/>
                    </a:lnTo>
                    <a:lnTo>
                      <a:pt x="42" y="19"/>
                    </a:lnTo>
                    <a:lnTo>
                      <a:pt x="24" y="35"/>
                    </a:lnTo>
                    <a:lnTo>
                      <a:pt x="12" y="55"/>
                    </a:lnTo>
                    <a:lnTo>
                      <a:pt x="8" y="78"/>
                    </a:lnTo>
                    <a:lnTo>
                      <a:pt x="10" y="96"/>
                    </a:lnTo>
                    <a:lnTo>
                      <a:pt x="16" y="112"/>
                    </a:lnTo>
                    <a:lnTo>
                      <a:pt x="32" y="131"/>
                    </a:lnTo>
                    <a:lnTo>
                      <a:pt x="53" y="143"/>
                    </a:lnTo>
                    <a:lnTo>
                      <a:pt x="77" y="147"/>
                    </a:lnTo>
                    <a:lnTo>
                      <a:pt x="93" y="145"/>
                    </a:lnTo>
                    <a:lnTo>
                      <a:pt x="109" y="139"/>
                    </a:lnTo>
                    <a:lnTo>
                      <a:pt x="130" y="122"/>
                    </a:lnTo>
                    <a:lnTo>
                      <a:pt x="140" y="102"/>
                    </a:lnTo>
                    <a:lnTo>
                      <a:pt x="144" y="78"/>
                    </a:lnTo>
                    <a:lnTo>
                      <a:pt x="142" y="61"/>
                    </a:lnTo>
                    <a:lnTo>
                      <a:pt x="136" y="45"/>
                    </a:lnTo>
                    <a:lnTo>
                      <a:pt x="120" y="25"/>
                    </a:lnTo>
                    <a:lnTo>
                      <a:pt x="99" y="14"/>
                    </a:lnTo>
                    <a:lnTo>
                      <a:pt x="77" y="10"/>
                    </a:lnTo>
                    <a:close/>
                    <a:moveTo>
                      <a:pt x="77" y="0"/>
                    </a:moveTo>
                    <a:lnTo>
                      <a:pt x="103" y="6"/>
                    </a:lnTo>
                    <a:lnTo>
                      <a:pt x="126" y="19"/>
                    </a:lnTo>
                    <a:lnTo>
                      <a:pt x="144" y="41"/>
                    </a:lnTo>
                    <a:lnTo>
                      <a:pt x="150" y="59"/>
                    </a:lnTo>
                    <a:lnTo>
                      <a:pt x="154" y="78"/>
                    </a:lnTo>
                    <a:lnTo>
                      <a:pt x="148" y="104"/>
                    </a:lnTo>
                    <a:lnTo>
                      <a:pt x="136" y="129"/>
                    </a:lnTo>
                    <a:lnTo>
                      <a:pt x="114" y="145"/>
                    </a:lnTo>
                    <a:lnTo>
                      <a:pt x="95" y="153"/>
                    </a:lnTo>
                    <a:lnTo>
                      <a:pt x="77" y="155"/>
                    </a:lnTo>
                    <a:lnTo>
                      <a:pt x="51" y="151"/>
                    </a:lnTo>
                    <a:lnTo>
                      <a:pt x="26" y="137"/>
                    </a:lnTo>
                    <a:lnTo>
                      <a:pt x="10" y="116"/>
                    </a:lnTo>
                    <a:lnTo>
                      <a:pt x="2" y="98"/>
                    </a:lnTo>
                    <a:lnTo>
                      <a:pt x="0" y="78"/>
                    </a:lnTo>
                    <a:lnTo>
                      <a:pt x="4" y="51"/>
                    </a:lnTo>
                    <a:lnTo>
                      <a:pt x="18" y="29"/>
                    </a:lnTo>
                    <a:lnTo>
                      <a:pt x="38" y="10"/>
                    </a:lnTo>
                    <a:lnTo>
                      <a:pt x="57" y="4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12" name="Freeform 204"/>
              <p:cNvSpPr>
                <a:spLocks noEditPoints="1"/>
              </p:cNvSpPr>
              <p:nvPr/>
            </p:nvSpPr>
            <p:spPr bwMode="auto">
              <a:xfrm>
                <a:off x="6925653" y="2870374"/>
                <a:ext cx="269654" cy="186464"/>
              </a:xfrm>
              <a:custGeom>
                <a:avLst/>
                <a:gdLst>
                  <a:gd name="T0" fmla="*/ 6 w 94"/>
                  <a:gd name="T1" fmla="*/ 6 h 65"/>
                  <a:gd name="T2" fmla="*/ 6 w 94"/>
                  <a:gd name="T3" fmla="*/ 55 h 65"/>
                  <a:gd name="T4" fmla="*/ 88 w 94"/>
                  <a:gd name="T5" fmla="*/ 55 h 65"/>
                  <a:gd name="T6" fmla="*/ 88 w 94"/>
                  <a:gd name="T7" fmla="*/ 6 h 65"/>
                  <a:gd name="T8" fmla="*/ 6 w 94"/>
                  <a:gd name="T9" fmla="*/ 6 h 65"/>
                  <a:gd name="T10" fmla="*/ 4 w 94"/>
                  <a:gd name="T11" fmla="*/ 0 h 65"/>
                  <a:gd name="T12" fmla="*/ 88 w 94"/>
                  <a:gd name="T13" fmla="*/ 0 h 65"/>
                  <a:gd name="T14" fmla="*/ 94 w 94"/>
                  <a:gd name="T15" fmla="*/ 4 h 65"/>
                  <a:gd name="T16" fmla="*/ 94 w 94"/>
                  <a:gd name="T17" fmla="*/ 61 h 65"/>
                  <a:gd name="T18" fmla="*/ 88 w 94"/>
                  <a:gd name="T19" fmla="*/ 65 h 65"/>
                  <a:gd name="T20" fmla="*/ 67 w 94"/>
                  <a:gd name="T21" fmla="*/ 65 h 65"/>
                  <a:gd name="T22" fmla="*/ 29 w 94"/>
                  <a:gd name="T23" fmla="*/ 65 h 65"/>
                  <a:gd name="T24" fmla="*/ 4 w 94"/>
                  <a:gd name="T25" fmla="*/ 65 h 65"/>
                  <a:gd name="T26" fmla="*/ 0 w 94"/>
                  <a:gd name="T27" fmla="*/ 61 h 65"/>
                  <a:gd name="T28" fmla="*/ 0 w 94"/>
                  <a:gd name="T29" fmla="*/ 4 h 65"/>
                  <a:gd name="T30" fmla="*/ 4 w 94"/>
                  <a:gd name="T3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4" h="65">
                    <a:moveTo>
                      <a:pt x="6" y="6"/>
                    </a:moveTo>
                    <a:lnTo>
                      <a:pt x="6" y="55"/>
                    </a:lnTo>
                    <a:lnTo>
                      <a:pt x="88" y="55"/>
                    </a:lnTo>
                    <a:lnTo>
                      <a:pt x="88" y="6"/>
                    </a:lnTo>
                    <a:lnTo>
                      <a:pt x="6" y="6"/>
                    </a:lnTo>
                    <a:close/>
                    <a:moveTo>
                      <a:pt x="4" y="0"/>
                    </a:moveTo>
                    <a:lnTo>
                      <a:pt x="88" y="0"/>
                    </a:lnTo>
                    <a:lnTo>
                      <a:pt x="94" y="4"/>
                    </a:lnTo>
                    <a:lnTo>
                      <a:pt x="94" y="61"/>
                    </a:lnTo>
                    <a:lnTo>
                      <a:pt x="88" y="65"/>
                    </a:lnTo>
                    <a:lnTo>
                      <a:pt x="67" y="65"/>
                    </a:lnTo>
                    <a:lnTo>
                      <a:pt x="29" y="65"/>
                    </a:lnTo>
                    <a:lnTo>
                      <a:pt x="4" y="65"/>
                    </a:lnTo>
                    <a:lnTo>
                      <a:pt x="0" y="61"/>
                    </a:lnTo>
                    <a:lnTo>
                      <a:pt x="0" y="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40" name="Rectangle 206"/>
              <p:cNvSpPr>
                <a:spLocks noChangeArrowheads="1"/>
              </p:cNvSpPr>
              <p:nvPr/>
            </p:nvSpPr>
            <p:spPr bwMode="auto">
              <a:xfrm>
                <a:off x="7026055" y="3068310"/>
                <a:ext cx="68848" cy="22949"/>
              </a:xfrm>
              <a:prstGeom prst="rect">
                <a:avLst/>
              </a:prstGeom>
              <a:solidFill>
                <a:srgbClr val="FFFFFF"/>
              </a:solidFill>
              <a:ln w="0">
                <a:noFill/>
                <a:prstDash val="solid"/>
                <a:miter lim="800000"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44" name="Freeform 207"/>
              <p:cNvSpPr/>
              <p:nvPr/>
            </p:nvSpPr>
            <p:spPr bwMode="auto">
              <a:xfrm>
                <a:off x="6991631" y="3102734"/>
                <a:ext cx="131958" cy="17212"/>
              </a:xfrm>
              <a:custGeom>
                <a:avLst/>
                <a:gdLst>
                  <a:gd name="T0" fmla="*/ 4 w 46"/>
                  <a:gd name="T1" fmla="*/ 0 h 6"/>
                  <a:gd name="T2" fmla="*/ 44 w 46"/>
                  <a:gd name="T3" fmla="*/ 0 h 6"/>
                  <a:gd name="T4" fmla="*/ 46 w 46"/>
                  <a:gd name="T5" fmla="*/ 2 h 6"/>
                  <a:gd name="T6" fmla="*/ 44 w 46"/>
                  <a:gd name="T7" fmla="*/ 6 h 6"/>
                  <a:gd name="T8" fmla="*/ 4 w 46"/>
                  <a:gd name="T9" fmla="*/ 6 h 6"/>
                  <a:gd name="T10" fmla="*/ 0 w 46"/>
                  <a:gd name="T11" fmla="*/ 2 h 6"/>
                  <a:gd name="T12" fmla="*/ 4 w 4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6">
                    <a:moveTo>
                      <a:pt x="4" y="0"/>
                    </a:moveTo>
                    <a:lnTo>
                      <a:pt x="44" y="0"/>
                    </a:lnTo>
                    <a:lnTo>
                      <a:pt x="46" y="2"/>
                    </a:lnTo>
                    <a:lnTo>
                      <a:pt x="44" y="6"/>
                    </a:lnTo>
                    <a:lnTo>
                      <a:pt x="4" y="6"/>
                    </a:lnTo>
                    <a:lnTo>
                      <a:pt x="0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4967236" y="2407953"/>
            <a:ext cx="723497" cy="416148"/>
            <a:chOff x="5238881" y="1826181"/>
            <a:chExt cx="763063" cy="438906"/>
          </a:xfrm>
        </p:grpSpPr>
        <p:sp>
          <p:nvSpPr>
            <p:cNvPr id="51" name="Freeform 80"/>
            <p:cNvSpPr/>
            <p:nvPr/>
          </p:nvSpPr>
          <p:spPr bwMode="auto">
            <a:xfrm>
              <a:off x="5238881" y="1872080"/>
              <a:ext cx="203676" cy="347109"/>
            </a:xfrm>
            <a:custGeom>
              <a:avLst/>
              <a:gdLst>
                <a:gd name="T0" fmla="*/ 61 w 71"/>
                <a:gd name="T1" fmla="*/ 0 h 121"/>
                <a:gd name="T2" fmla="*/ 65 w 71"/>
                <a:gd name="T3" fmla="*/ 0 h 121"/>
                <a:gd name="T4" fmla="*/ 67 w 71"/>
                <a:gd name="T5" fmla="*/ 2 h 121"/>
                <a:gd name="T6" fmla="*/ 71 w 71"/>
                <a:gd name="T7" fmla="*/ 7 h 121"/>
                <a:gd name="T8" fmla="*/ 71 w 71"/>
                <a:gd name="T9" fmla="*/ 11 h 121"/>
                <a:gd name="T10" fmla="*/ 71 w 71"/>
                <a:gd name="T11" fmla="*/ 15 h 121"/>
                <a:gd name="T12" fmla="*/ 67 w 71"/>
                <a:gd name="T13" fmla="*/ 17 h 121"/>
                <a:gd name="T14" fmla="*/ 26 w 71"/>
                <a:gd name="T15" fmla="*/ 60 h 121"/>
                <a:gd name="T16" fmla="*/ 67 w 71"/>
                <a:gd name="T17" fmla="*/ 102 h 121"/>
                <a:gd name="T18" fmla="*/ 71 w 71"/>
                <a:gd name="T19" fmla="*/ 106 h 121"/>
                <a:gd name="T20" fmla="*/ 71 w 71"/>
                <a:gd name="T21" fmla="*/ 108 h 121"/>
                <a:gd name="T22" fmla="*/ 71 w 71"/>
                <a:gd name="T23" fmla="*/ 112 h 121"/>
                <a:gd name="T24" fmla="*/ 67 w 71"/>
                <a:gd name="T25" fmla="*/ 117 h 121"/>
                <a:gd name="T26" fmla="*/ 61 w 71"/>
                <a:gd name="T27" fmla="*/ 121 h 121"/>
                <a:gd name="T28" fmla="*/ 53 w 71"/>
                <a:gd name="T29" fmla="*/ 117 h 121"/>
                <a:gd name="T30" fmla="*/ 4 w 71"/>
                <a:gd name="T31" fmla="*/ 68 h 121"/>
                <a:gd name="T32" fmla="*/ 0 w 71"/>
                <a:gd name="T33" fmla="*/ 60 h 121"/>
                <a:gd name="T34" fmla="*/ 4 w 71"/>
                <a:gd name="T35" fmla="*/ 51 h 121"/>
                <a:gd name="T36" fmla="*/ 53 w 71"/>
                <a:gd name="T37" fmla="*/ 2 h 121"/>
                <a:gd name="T38" fmla="*/ 57 w 71"/>
                <a:gd name="T39" fmla="*/ 0 h 121"/>
                <a:gd name="T40" fmla="*/ 61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61" y="0"/>
                  </a:moveTo>
                  <a:lnTo>
                    <a:pt x="65" y="0"/>
                  </a:lnTo>
                  <a:lnTo>
                    <a:pt x="67" y="2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67" y="17"/>
                  </a:lnTo>
                  <a:lnTo>
                    <a:pt x="26" y="60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08"/>
                  </a:lnTo>
                  <a:lnTo>
                    <a:pt x="71" y="112"/>
                  </a:lnTo>
                  <a:lnTo>
                    <a:pt x="67" y="117"/>
                  </a:lnTo>
                  <a:lnTo>
                    <a:pt x="61" y="121"/>
                  </a:lnTo>
                  <a:lnTo>
                    <a:pt x="53" y="117"/>
                  </a:lnTo>
                  <a:lnTo>
                    <a:pt x="4" y="68"/>
                  </a:lnTo>
                  <a:lnTo>
                    <a:pt x="0" y="60"/>
                  </a:lnTo>
                  <a:lnTo>
                    <a:pt x="4" y="51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ea typeface="微软雅黑" charset="-122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5557301" y="1826181"/>
              <a:ext cx="444643" cy="438906"/>
              <a:chOff x="5557301" y="1829049"/>
              <a:chExt cx="444643" cy="438906"/>
            </a:xfrm>
          </p:grpSpPr>
          <p:sp>
            <p:nvSpPr>
              <p:cNvPr id="53" name="Freeform 208"/>
              <p:cNvSpPr>
                <a:spLocks noEditPoints="1"/>
              </p:cNvSpPr>
              <p:nvPr/>
            </p:nvSpPr>
            <p:spPr bwMode="auto">
              <a:xfrm>
                <a:off x="5557301" y="1829049"/>
                <a:ext cx="444643" cy="438906"/>
              </a:xfrm>
              <a:custGeom>
                <a:avLst/>
                <a:gdLst>
                  <a:gd name="T0" fmla="*/ 78 w 155"/>
                  <a:gd name="T1" fmla="*/ 8 h 153"/>
                  <a:gd name="T2" fmla="*/ 61 w 155"/>
                  <a:gd name="T3" fmla="*/ 10 h 153"/>
                  <a:gd name="T4" fmla="*/ 43 w 155"/>
                  <a:gd name="T5" fmla="*/ 16 h 153"/>
                  <a:gd name="T6" fmla="*/ 25 w 155"/>
                  <a:gd name="T7" fmla="*/ 33 h 153"/>
                  <a:gd name="T8" fmla="*/ 13 w 155"/>
                  <a:gd name="T9" fmla="*/ 53 h 153"/>
                  <a:gd name="T10" fmla="*/ 9 w 155"/>
                  <a:gd name="T11" fmla="*/ 77 h 153"/>
                  <a:gd name="T12" fmla="*/ 11 w 155"/>
                  <a:gd name="T13" fmla="*/ 94 h 153"/>
                  <a:gd name="T14" fmla="*/ 19 w 155"/>
                  <a:gd name="T15" fmla="*/ 110 h 153"/>
                  <a:gd name="T16" fmla="*/ 33 w 155"/>
                  <a:gd name="T17" fmla="*/ 128 h 153"/>
                  <a:gd name="T18" fmla="*/ 55 w 155"/>
                  <a:gd name="T19" fmla="*/ 141 h 153"/>
                  <a:gd name="T20" fmla="*/ 78 w 155"/>
                  <a:gd name="T21" fmla="*/ 145 h 153"/>
                  <a:gd name="T22" fmla="*/ 94 w 155"/>
                  <a:gd name="T23" fmla="*/ 143 h 153"/>
                  <a:gd name="T24" fmla="*/ 112 w 155"/>
                  <a:gd name="T25" fmla="*/ 137 h 153"/>
                  <a:gd name="T26" fmla="*/ 130 w 155"/>
                  <a:gd name="T27" fmla="*/ 120 h 153"/>
                  <a:gd name="T28" fmla="*/ 143 w 155"/>
                  <a:gd name="T29" fmla="*/ 100 h 153"/>
                  <a:gd name="T30" fmla="*/ 147 w 155"/>
                  <a:gd name="T31" fmla="*/ 77 h 153"/>
                  <a:gd name="T32" fmla="*/ 145 w 155"/>
                  <a:gd name="T33" fmla="*/ 59 h 153"/>
                  <a:gd name="T34" fmla="*/ 136 w 155"/>
                  <a:gd name="T35" fmla="*/ 43 h 153"/>
                  <a:gd name="T36" fmla="*/ 122 w 155"/>
                  <a:gd name="T37" fmla="*/ 24 h 153"/>
                  <a:gd name="T38" fmla="*/ 100 w 155"/>
                  <a:gd name="T39" fmla="*/ 12 h 153"/>
                  <a:gd name="T40" fmla="*/ 78 w 155"/>
                  <a:gd name="T41" fmla="*/ 8 h 153"/>
                  <a:gd name="T42" fmla="*/ 78 w 155"/>
                  <a:gd name="T43" fmla="*/ 0 h 153"/>
                  <a:gd name="T44" fmla="*/ 104 w 155"/>
                  <a:gd name="T45" fmla="*/ 4 h 153"/>
                  <a:gd name="T46" fmla="*/ 126 w 155"/>
                  <a:gd name="T47" fmla="*/ 18 h 153"/>
                  <a:gd name="T48" fmla="*/ 145 w 155"/>
                  <a:gd name="T49" fmla="*/ 39 h 153"/>
                  <a:gd name="T50" fmla="*/ 153 w 155"/>
                  <a:gd name="T51" fmla="*/ 57 h 153"/>
                  <a:gd name="T52" fmla="*/ 155 w 155"/>
                  <a:gd name="T53" fmla="*/ 77 h 153"/>
                  <a:gd name="T54" fmla="*/ 151 w 155"/>
                  <a:gd name="T55" fmla="*/ 102 h 153"/>
                  <a:gd name="T56" fmla="*/ 136 w 155"/>
                  <a:gd name="T57" fmla="*/ 126 h 153"/>
                  <a:gd name="T58" fmla="*/ 116 w 155"/>
                  <a:gd name="T59" fmla="*/ 145 h 153"/>
                  <a:gd name="T60" fmla="*/ 96 w 155"/>
                  <a:gd name="T61" fmla="*/ 151 h 153"/>
                  <a:gd name="T62" fmla="*/ 78 w 155"/>
                  <a:gd name="T63" fmla="*/ 153 h 153"/>
                  <a:gd name="T64" fmla="*/ 51 w 155"/>
                  <a:gd name="T65" fmla="*/ 149 h 153"/>
                  <a:gd name="T66" fmla="*/ 29 w 155"/>
                  <a:gd name="T67" fmla="*/ 137 h 153"/>
                  <a:gd name="T68" fmla="*/ 11 w 155"/>
                  <a:gd name="T69" fmla="*/ 114 h 153"/>
                  <a:gd name="T70" fmla="*/ 3 w 155"/>
                  <a:gd name="T71" fmla="*/ 96 h 153"/>
                  <a:gd name="T72" fmla="*/ 0 w 155"/>
                  <a:gd name="T73" fmla="*/ 77 h 153"/>
                  <a:gd name="T74" fmla="*/ 5 w 155"/>
                  <a:gd name="T75" fmla="*/ 51 h 153"/>
                  <a:gd name="T76" fmla="*/ 19 w 155"/>
                  <a:gd name="T77" fmla="*/ 27 h 153"/>
                  <a:gd name="T78" fmla="*/ 39 w 155"/>
                  <a:gd name="T79" fmla="*/ 10 h 153"/>
                  <a:gd name="T80" fmla="*/ 59 w 155"/>
                  <a:gd name="T81" fmla="*/ 2 h 153"/>
                  <a:gd name="T82" fmla="*/ 78 w 155"/>
                  <a:gd name="T83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3">
                    <a:moveTo>
                      <a:pt x="78" y="8"/>
                    </a:moveTo>
                    <a:lnTo>
                      <a:pt x="61" y="10"/>
                    </a:lnTo>
                    <a:lnTo>
                      <a:pt x="43" y="16"/>
                    </a:lnTo>
                    <a:lnTo>
                      <a:pt x="25" y="33"/>
                    </a:lnTo>
                    <a:lnTo>
                      <a:pt x="13" y="53"/>
                    </a:lnTo>
                    <a:lnTo>
                      <a:pt x="9" y="77"/>
                    </a:lnTo>
                    <a:lnTo>
                      <a:pt x="11" y="94"/>
                    </a:lnTo>
                    <a:lnTo>
                      <a:pt x="19" y="110"/>
                    </a:lnTo>
                    <a:lnTo>
                      <a:pt x="33" y="128"/>
                    </a:lnTo>
                    <a:lnTo>
                      <a:pt x="55" y="141"/>
                    </a:lnTo>
                    <a:lnTo>
                      <a:pt x="78" y="145"/>
                    </a:lnTo>
                    <a:lnTo>
                      <a:pt x="94" y="143"/>
                    </a:lnTo>
                    <a:lnTo>
                      <a:pt x="112" y="137"/>
                    </a:lnTo>
                    <a:lnTo>
                      <a:pt x="130" y="120"/>
                    </a:lnTo>
                    <a:lnTo>
                      <a:pt x="143" y="100"/>
                    </a:lnTo>
                    <a:lnTo>
                      <a:pt x="147" y="77"/>
                    </a:lnTo>
                    <a:lnTo>
                      <a:pt x="145" y="59"/>
                    </a:lnTo>
                    <a:lnTo>
                      <a:pt x="136" y="43"/>
                    </a:lnTo>
                    <a:lnTo>
                      <a:pt x="122" y="24"/>
                    </a:lnTo>
                    <a:lnTo>
                      <a:pt x="100" y="12"/>
                    </a:lnTo>
                    <a:lnTo>
                      <a:pt x="78" y="8"/>
                    </a:lnTo>
                    <a:close/>
                    <a:moveTo>
                      <a:pt x="78" y="0"/>
                    </a:moveTo>
                    <a:lnTo>
                      <a:pt x="104" y="4"/>
                    </a:lnTo>
                    <a:lnTo>
                      <a:pt x="126" y="18"/>
                    </a:lnTo>
                    <a:lnTo>
                      <a:pt x="145" y="39"/>
                    </a:lnTo>
                    <a:lnTo>
                      <a:pt x="153" y="57"/>
                    </a:lnTo>
                    <a:lnTo>
                      <a:pt x="155" y="77"/>
                    </a:lnTo>
                    <a:lnTo>
                      <a:pt x="151" y="102"/>
                    </a:lnTo>
                    <a:lnTo>
                      <a:pt x="136" y="126"/>
                    </a:lnTo>
                    <a:lnTo>
                      <a:pt x="116" y="145"/>
                    </a:lnTo>
                    <a:lnTo>
                      <a:pt x="96" y="151"/>
                    </a:lnTo>
                    <a:lnTo>
                      <a:pt x="78" y="153"/>
                    </a:lnTo>
                    <a:lnTo>
                      <a:pt x="51" y="149"/>
                    </a:lnTo>
                    <a:lnTo>
                      <a:pt x="29" y="137"/>
                    </a:lnTo>
                    <a:lnTo>
                      <a:pt x="11" y="114"/>
                    </a:lnTo>
                    <a:lnTo>
                      <a:pt x="3" y="96"/>
                    </a:lnTo>
                    <a:lnTo>
                      <a:pt x="0" y="77"/>
                    </a:lnTo>
                    <a:lnTo>
                      <a:pt x="5" y="51"/>
                    </a:lnTo>
                    <a:lnTo>
                      <a:pt x="19" y="27"/>
                    </a:lnTo>
                    <a:lnTo>
                      <a:pt x="39" y="10"/>
                    </a:lnTo>
                    <a:lnTo>
                      <a:pt x="59" y="2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55" name="Freeform 209"/>
              <p:cNvSpPr>
                <a:spLocks noEditPoints="1"/>
              </p:cNvSpPr>
              <p:nvPr/>
            </p:nvSpPr>
            <p:spPr bwMode="auto">
              <a:xfrm>
                <a:off x="5640494" y="1906504"/>
                <a:ext cx="278261" cy="283998"/>
              </a:xfrm>
              <a:custGeom>
                <a:avLst/>
                <a:gdLst>
                  <a:gd name="T0" fmla="*/ 65 w 97"/>
                  <a:gd name="T1" fmla="*/ 79 h 99"/>
                  <a:gd name="T2" fmla="*/ 59 w 97"/>
                  <a:gd name="T3" fmla="*/ 89 h 99"/>
                  <a:gd name="T4" fmla="*/ 73 w 97"/>
                  <a:gd name="T5" fmla="*/ 81 h 99"/>
                  <a:gd name="T6" fmla="*/ 69 w 97"/>
                  <a:gd name="T7" fmla="*/ 73 h 99"/>
                  <a:gd name="T8" fmla="*/ 18 w 97"/>
                  <a:gd name="T9" fmla="*/ 75 h 99"/>
                  <a:gd name="T10" fmla="*/ 30 w 97"/>
                  <a:gd name="T11" fmla="*/ 85 h 99"/>
                  <a:gd name="T12" fmla="*/ 34 w 97"/>
                  <a:gd name="T13" fmla="*/ 85 h 99"/>
                  <a:gd name="T14" fmla="*/ 28 w 97"/>
                  <a:gd name="T15" fmla="*/ 73 h 99"/>
                  <a:gd name="T16" fmla="*/ 51 w 97"/>
                  <a:gd name="T17" fmla="*/ 87 h 99"/>
                  <a:gd name="T18" fmla="*/ 61 w 97"/>
                  <a:gd name="T19" fmla="*/ 77 h 99"/>
                  <a:gd name="T20" fmla="*/ 51 w 97"/>
                  <a:gd name="T21" fmla="*/ 71 h 99"/>
                  <a:gd name="T22" fmla="*/ 34 w 97"/>
                  <a:gd name="T23" fmla="*/ 73 h 99"/>
                  <a:gd name="T24" fmla="*/ 42 w 97"/>
                  <a:gd name="T25" fmla="*/ 85 h 99"/>
                  <a:gd name="T26" fmla="*/ 47 w 97"/>
                  <a:gd name="T27" fmla="*/ 71 h 99"/>
                  <a:gd name="T28" fmla="*/ 71 w 97"/>
                  <a:gd name="T29" fmla="*/ 61 h 99"/>
                  <a:gd name="T30" fmla="*/ 83 w 97"/>
                  <a:gd name="T31" fmla="*/ 71 h 99"/>
                  <a:gd name="T32" fmla="*/ 89 w 97"/>
                  <a:gd name="T33" fmla="*/ 53 h 99"/>
                  <a:gd name="T34" fmla="*/ 51 w 97"/>
                  <a:gd name="T35" fmla="*/ 53 h 99"/>
                  <a:gd name="T36" fmla="*/ 65 w 97"/>
                  <a:gd name="T37" fmla="*/ 67 h 99"/>
                  <a:gd name="T38" fmla="*/ 67 w 97"/>
                  <a:gd name="T39" fmla="*/ 53 h 99"/>
                  <a:gd name="T40" fmla="*/ 30 w 97"/>
                  <a:gd name="T41" fmla="*/ 53 h 99"/>
                  <a:gd name="T42" fmla="*/ 32 w 97"/>
                  <a:gd name="T43" fmla="*/ 67 h 99"/>
                  <a:gd name="T44" fmla="*/ 47 w 97"/>
                  <a:gd name="T45" fmla="*/ 53 h 99"/>
                  <a:gd name="T46" fmla="*/ 8 w 97"/>
                  <a:gd name="T47" fmla="*/ 53 h 99"/>
                  <a:gd name="T48" fmla="*/ 14 w 97"/>
                  <a:gd name="T49" fmla="*/ 71 h 99"/>
                  <a:gd name="T50" fmla="*/ 26 w 97"/>
                  <a:gd name="T51" fmla="*/ 61 h 99"/>
                  <a:gd name="T52" fmla="*/ 8 w 97"/>
                  <a:gd name="T53" fmla="*/ 53 h 99"/>
                  <a:gd name="T54" fmla="*/ 30 w 97"/>
                  <a:gd name="T55" fmla="*/ 38 h 99"/>
                  <a:gd name="T56" fmla="*/ 47 w 97"/>
                  <a:gd name="T57" fmla="*/ 46 h 99"/>
                  <a:gd name="T58" fmla="*/ 32 w 97"/>
                  <a:gd name="T59" fmla="*/ 32 h 99"/>
                  <a:gd name="T60" fmla="*/ 51 w 97"/>
                  <a:gd name="T61" fmla="*/ 32 h 99"/>
                  <a:gd name="T62" fmla="*/ 67 w 97"/>
                  <a:gd name="T63" fmla="*/ 46 h 99"/>
                  <a:gd name="T64" fmla="*/ 65 w 97"/>
                  <a:gd name="T65" fmla="*/ 32 h 99"/>
                  <a:gd name="T66" fmla="*/ 10 w 97"/>
                  <a:gd name="T67" fmla="*/ 36 h 99"/>
                  <a:gd name="T68" fmla="*/ 26 w 97"/>
                  <a:gd name="T69" fmla="*/ 46 h 99"/>
                  <a:gd name="T70" fmla="*/ 28 w 97"/>
                  <a:gd name="T71" fmla="*/ 30 h 99"/>
                  <a:gd name="T72" fmla="*/ 83 w 97"/>
                  <a:gd name="T73" fmla="*/ 28 h 99"/>
                  <a:gd name="T74" fmla="*/ 71 w 97"/>
                  <a:gd name="T75" fmla="*/ 38 h 99"/>
                  <a:gd name="T76" fmla="*/ 89 w 97"/>
                  <a:gd name="T77" fmla="*/ 46 h 99"/>
                  <a:gd name="T78" fmla="*/ 83 w 97"/>
                  <a:gd name="T79" fmla="*/ 28 h 99"/>
                  <a:gd name="T80" fmla="*/ 51 w 97"/>
                  <a:gd name="T81" fmla="*/ 28 h 99"/>
                  <a:gd name="T82" fmla="*/ 59 w 97"/>
                  <a:gd name="T83" fmla="*/ 20 h 99"/>
                  <a:gd name="T84" fmla="*/ 51 w 97"/>
                  <a:gd name="T85" fmla="*/ 12 h 99"/>
                  <a:gd name="T86" fmla="*/ 42 w 97"/>
                  <a:gd name="T87" fmla="*/ 14 h 99"/>
                  <a:gd name="T88" fmla="*/ 34 w 97"/>
                  <a:gd name="T89" fmla="*/ 28 h 99"/>
                  <a:gd name="T90" fmla="*/ 47 w 97"/>
                  <a:gd name="T91" fmla="*/ 12 h 99"/>
                  <a:gd name="T92" fmla="*/ 63 w 97"/>
                  <a:gd name="T93" fmla="*/ 14 h 99"/>
                  <a:gd name="T94" fmla="*/ 69 w 97"/>
                  <a:gd name="T95" fmla="*/ 26 h 99"/>
                  <a:gd name="T96" fmla="*/ 73 w 97"/>
                  <a:gd name="T97" fmla="*/ 18 h 99"/>
                  <a:gd name="T98" fmla="*/ 59 w 97"/>
                  <a:gd name="T99" fmla="*/ 10 h 99"/>
                  <a:gd name="T100" fmla="*/ 30 w 97"/>
                  <a:gd name="T101" fmla="*/ 14 h 99"/>
                  <a:gd name="T102" fmla="*/ 18 w 97"/>
                  <a:gd name="T103" fmla="*/ 24 h 99"/>
                  <a:gd name="T104" fmla="*/ 32 w 97"/>
                  <a:gd name="T105" fmla="*/ 20 h 99"/>
                  <a:gd name="T106" fmla="*/ 38 w 97"/>
                  <a:gd name="T107" fmla="*/ 10 h 99"/>
                  <a:gd name="T108" fmla="*/ 67 w 97"/>
                  <a:gd name="T109" fmla="*/ 4 h 99"/>
                  <a:gd name="T110" fmla="*/ 93 w 97"/>
                  <a:gd name="T111" fmla="*/ 30 h 99"/>
                  <a:gd name="T112" fmla="*/ 93 w 97"/>
                  <a:gd name="T113" fmla="*/ 69 h 99"/>
                  <a:gd name="T114" fmla="*/ 67 w 97"/>
                  <a:gd name="T115" fmla="*/ 95 h 99"/>
                  <a:gd name="T116" fmla="*/ 30 w 97"/>
                  <a:gd name="T117" fmla="*/ 95 h 99"/>
                  <a:gd name="T118" fmla="*/ 4 w 97"/>
                  <a:gd name="T119" fmla="*/ 69 h 99"/>
                  <a:gd name="T120" fmla="*/ 4 w 97"/>
                  <a:gd name="T121" fmla="*/ 30 h 99"/>
                  <a:gd name="T122" fmla="*/ 30 w 97"/>
                  <a:gd name="T123" fmla="*/ 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7" h="99">
                    <a:moveTo>
                      <a:pt x="69" y="73"/>
                    </a:moveTo>
                    <a:lnTo>
                      <a:pt x="65" y="79"/>
                    </a:lnTo>
                    <a:lnTo>
                      <a:pt x="63" y="85"/>
                    </a:lnTo>
                    <a:lnTo>
                      <a:pt x="59" y="89"/>
                    </a:lnTo>
                    <a:lnTo>
                      <a:pt x="67" y="85"/>
                    </a:lnTo>
                    <a:lnTo>
                      <a:pt x="73" y="81"/>
                    </a:lnTo>
                    <a:lnTo>
                      <a:pt x="79" y="75"/>
                    </a:lnTo>
                    <a:lnTo>
                      <a:pt x="69" y="73"/>
                    </a:lnTo>
                    <a:close/>
                    <a:moveTo>
                      <a:pt x="28" y="73"/>
                    </a:moveTo>
                    <a:lnTo>
                      <a:pt x="18" y="75"/>
                    </a:lnTo>
                    <a:lnTo>
                      <a:pt x="24" y="81"/>
                    </a:lnTo>
                    <a:lnTo>
                      <a:pt x="30" y="85"/>
                    </a:lnTo>
                    <a:lnTo>
                      <a:pt x="38" y="89"/>
                    </a:lnTo>
                    <a:lnTo>
                      <a:pt x="34" y="85"/>
                    </a:lnTo>
                    <a:lnTo>
                      <a:pt x="32" y="79"/>
                    </a:lnTo>
                    <a:lnTo>
                      <a:pt x="28" y="73"/>
                    </a:lnTo>
                    <a:close/>
                    <a:moveTo>
                      <a:pt x="51" y="71"/>
                    </a:moveTo>
                    <a:lnTo>
                      <a:pt x="51" y="87"/>
                    </a:lnTo>
                    <a:lnTo>
                      <a:pt x="55" y="85"/>
                    </a:lnTo>
                    <a:lnTo>
                      <a:pt x="61" y="77"/>
                    </a:lnTo>
                    <a:lnTo>
                      <a:pt x="63" y="73"/>
                    </a:lnTo>
                    <a:lnTo>
                      <a:pt x="51" y="71"/>
                    </a:lnTo>
                    <a:close/>
                    <a:moveTo>
                      <a:pt x="47" y="71"/>
                    </a:moveTo>
                    <a:lnTo>
                      <a:pt x="34" y="73"/>
                    </a:lnTo>
                    <a:lnTo>
                      <a:pt x="38" y="79"/>
                    </a:lnTo>
                    <a:lnTo>
                      <a:pt x="42" y="85"/>
                    </a:lnTo>
                    <a:lnTo>
                      <a:pt x="47" y="87"/>
                    </a:lnTo>
                    <a:lnTo>
                      <a:pt x="47" y="71"/>
                    </a:lnTo>
                    <a:close/>
                    <a:moveTo>
                      <a:pt x="71" y="53"/>
                    </a:moveTo>
                    <a:lnTo>
                      <a:pt x="71" y="61"/>
                    </a:lnTo>
                    <a:lnTo>
                      <a:pt x="69" y="69"/>
                    </a:lnTo>
                    <a:lnTo>
                      <a:pt x="83" y="71"/>
                    </a:lnTo>
                    <a:lnTo>
                      <a:pt x="87" y="63"/>
                    </a:lnTo>
                    <a:lnTo>
                      <a:pt x="89" y="53"/>
                    </a:lnTo>
                    <a:lnTo>
                      <a:pt x="71" y="53"/>
                    </a:lnTo>
                    <a:close/>
                    <a:moveTo>
                      <a:pt x="51" y="53"/>
                    </a:moveTo>
                    <a:lnTo>
                      <a:pt x="51" y="67"/>
                    </a:lnTo>
                    <a:lnTo>
                      <a:pt x="65" y="67"/>
                    </a:lnTo>
                    <a:lnTo>
                      <a:pt x="67" y="61"/>
                    </a:lnTo>
                    <a:lnTo>
                      <a:pt x="67" y="53"/>
                    </a:lnTo>
                    <a:lnTo>
                      <a:pt x="51" y="53"/>
                    </a:lnTo>
                    <a:close/>
                    <a:moveTo>
                      <a:pt x="30" y="53"/>
                    </a:moveTo>
                    <a:lnTo>
                      <a:pt x="30" y="61"/>
                    </a:lnTo>
                    <a:lnTo>
                      <a:pt x="32" y="67"/>
                    </a:lnTo>
                    <a:lnTo>
                      <a:pt x="47" y="67"/>
                    </a:lnTo>
                    <a:lnTo>
                      <a:pt x="47" y="53"/>
                    </a:lnTo>
                    <a:lnTo>
                      <a:pt x="30" y="53"/>
                    </a:lnTo>
                    <a:close/>
                    <a:moveTo>
                      <a:pt x="8" y="53"/>
                    </a:moveTo>
                    <a:lnTo>
                      <a:pt x="10" y="63"/>
                    </a:lnTo>
                    <a:lnTo>
                      <a:pt x="14" y="71"/>
                    </a:lnTo>
                    <a:lnTo>
                      <a:pt x="28" y="69"/>
                    </a:lnTo>
                    <a:lnTo>
                      <a:pt x="26" y="61"/>
                    </a:lnTo>
                    <a:lnTo>
                      <a:pt x="26" y="53"/>
                    </a:lnTo>
                    <a:lnTo>
                      <a:pt x="8" y="53"/>
                    </a:lnTo>
                    <a:close/>
                    <a:moveTo>
                      <a:pt x="32" y="32"/>
                    </a:moveTo>
                    <a:lnTo>
                      <a:pt x="30" y="38"/>
                    </a:lnTo>
                    <a:lnTo>
                      <a:pt x="30" y="46"/>
                    </a:lnTo>
                    <a:lnTo>
                      <a:pt x="47" y="46"/>
                    </a:lnTo>
                    <a:lnTo>
                      <a:pt x="47" y="32"/>
                    </a:lnTo>
                    <a:lnTo>
                      <a:pt x="32" y="32"/>
                    </a:lnTo>
                    <a:close/>
                    <a:moveTo>
                      <a:pt x="65" y="32"/>
                    </a:moveTo>
                    <a:lnTo>
                      <a:pt x="51" y="32"/>
                    </a:lnTo>
                    <a:lnTo>
                      <a:pt x="51" y="46"/>
                    </a:lnTo>
                    <a:lnTo>
                      <a:pt x="67" y="46"/>
                    </a:lnTo>
                    <a:lnTo>
                      <a:pt x="67" y="38"/>
                    </a:lnTo>
                    <a:lnTo>
                      <a:pt x="65" y="32"/>
                    </a:lnTo>
                    <a:close/>
                    <a:moveTo>
                      <a:pt x="14" y="28"/>
                    </a:moveTo>
                    <a:lnTo>
                      <a:pt x="10" y="36"/>
                    </a:lnTo>
                    <a:lnTo>
                      <a:pt x="8" y="46"/>
                    </a:lnTo>
                    <a:lnTo>
                      <a:pt x="26" y="46"/>
                    </a:lnTo>
                    <a:lnTo>
                      <a:pt x="26" y="38"/>
                    </a:lnTo>
                    <a:lnTo>
                      <a:pt x="28" y="30"/>
                    </a:lnTo>
                    <a:lnTo>
                      <a:pt x="14" y="28"/>
                    </a:lnTo>
                    <a:close/>
                    <a:moveTo>
                      <a:pt x="83" y="28"/>
                    </a:moveTo>
                    <a:lnTo>
                      <a:pt x="69" y="30"/>
                    </a:lnTo>
                    <a:lnTo>
                      <a:pt x="71" y="38"/>
                    </a:lnTo>
                    <a:lnTo>
                      <a:pt x="71" y="46"/>
                    </a:lnTo>
                    <a:lnTo>
                      <a:pt x="89" y="46"/>
                    </a:lnTo>
                    <a:lnTo>
                      <a:pt x="87" y="36"/>
                    </a:lnTo>
                    <a:lnTo>
                      <a:pt x="83" y="28"/>
                    </a:lnTo>
                    <a:close/>
                    <a:moveTo>
                      <a:pt x="51" y="12"/>
                    </a:moveTo>
                    <a:lnTo>
                      <a:pt x="51" y="28"/>
                    </a:lnTo>
                    <a:lnTo>
                      <a:pt x="63" y="28"/>
                    </a:lnTo>
                    <a:lnTo>
                      <a:pt x="59" y="20"/>
                    </a:lnTo>
                    <a:lnTo>
                      <a:pt x="55" y="14"/>
                    </a:lnTo>
                    <a:lnTo>
                      <a:pt x="51" y="12"/>
                    </a:lnTo>
                    <a:close/>
                    <a:moveTo>
                      <a:pt x="47" y="12"/>
                    </a:moveTo>
                    <a:lnTo>
                      <a:pt x="42" y="14"/>
                    </a:lnTo>
                    <a:lnTo>
                      <a:pt x="36" y="22"/>
                    </a:lnTo>
                    <a:lnTo>
                      <a:pt x="34" y="28"/>
                    </a:lnTo>
                    <a:lnTo>
                      <a:pt x="47" y="28"/>
                    </a:lnTo>
                    <a:lnTo>
                      <a:pt x="47" y="12"/>
                    </a:lnTo>
                    <a:close/>
                    <a:moveTo>
                      <a:pt x="59" y="10"/>
                    </a:moveTo>
                    <a:lnTo>
                      <a:pt x="63" y="14"/>
                    </a:lnTo>
                    <a:lnTo>
                      <a:pt x="65" y="20"/>
                    </a:lnTo>
                    <a:lnTo>
                      <a:pt x="69" y="26"/>
                    </a:lnTo>
                    <a:lnTo>
                      <a:pt x="79" y="24"/>
                    </a:lnTo>
                    <a:lnTo>
                      <a:pt x="73" y="18"/>
                    </a:lnTo>
                    <a:lnTo>
                      <a:pt x="67" y="14"/>
                    </a:lnTo>
                    <a:lnTo>
                      <a:pt x="59" y="10"/>
                    </a:lnTo>
                    <a:close/>
                    <a:moveTo>
                      <a:pt x="38" y="10"/>
                    </a:moveTo>
                    <a:lnTo>
                      <a:pt x="30" y="14"/>
                    </a:lnTo>
                    <a:lnTo>
                      <a:pt x="24" y="18"/>
                    </a:lnTo>
                    <a:lnTo>
                      <a:pt x="18" y="24"/>
                    </a:lnTo>
                    <a:lnTo>
                      <a:pt x="28" y="26"/>
                    </a:lnTo>
                    <a:lnTo>
                      <a:pt x="32" y="20"/>
                    </a:lnTo>
                    <a:lnTo>
                      <a:pt x="34" y="14"/>
                    </a:lnTo>
                    <a:lnTo>
                      <a:pt x="38" y="10"/>
                    </a:lnTo>
                    <a:close/>
                    <a:moveTo>
                      <a:pt x="49" y="0"/>
                    </a:moveTo>
                    <a:lnTo>
                      <a:pt x="67" y="4"/>
                    </a:lnTo>
                    <a:lnTo>
                      <a:pt x="83" y="14"/>
                    </a:lnTo>
                    <a:lnTo>
                      <a:pt x="93" y="30"/>
                    </a:lnTo>
                    <a:lnTo>
                      <a:pt x="97" y="50"/>
                    </a:lnTo>
                    <a:lnTo>
                      <a:pt x="93" y="69"/>
                    </a:lnTo>
                    <a:lnTo>
                      <a:pt x="83" y="85"/>
                    </a:lnTo>
                    <a:lnTo>
                      <a:pt x="67" y="95"/>
                    </a:lnTo>
                    <a:lnTo>
                      <a:pt x="49" y="99"/>
                    </a:lnTo>
                    <a:lnTo>
                      <a:pt x="30" y="95"/>
                    </a:lnTo>
                    <a:lnTo>
                      <a:pt x="14" y="85"/>
                    </a:lnTo>
                    <a:lnTo>
                      <a:pt x="4" y="69"/>
                    </a:lnTo>
                    <a:lnTo>
                      <a:pt x="0" y="50"/>
                    </a:lnTo>
                    <a:lnTo>
                      <a:pt x="4" y="30"/>
                    </a:lnTo>
                    <a:lnTo>
                      <a:pt x="14" y="14"/>
                    </a:lnTo>
                    <a:lnTo>
                      <a:pt x="30" y="4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4967236" y="4194938"/>
            <a:ext cx="723497" cy="421587"/>
            <a:chOff x="5238881" y="3710891"/>
            <a:chExt cx="763063" cy="444643"/>
          </a:xfrm>
        </p:grpSpPr>
        <p:sp>
          <p:nvSpPr>
            <p:cNvPr id="59" name="Freeform 82"/>
            <p:cNvSpPr/>
            <p:nvPr/>
          </p:nvSpPr>
          <p:spPr bwMode="auto">
            <a:xfrm>
              <a:off x="5238881" y="3759658"/>
              <a:ext cx="203676" cy="347109"/>
            </a:xfrm>
            <a:custGeom>
              <a:avLst/>
              <a:gdLst>
                <a:gd name="T0" fmla="*/ 61 w 71"/>
                <a:gd name="T1" fmla="*/ 0 h 121"/>
                <a:gd name="T2" fmla="*/ 65 w 71"/>
                <a:gd name="T3" fmla="*/ 0 h 121"/>
                <a:gd name="T4" fmla="*/ 67 w 71"/>
                <a:gd name="T5" fmla="*/ 3 h 121"/>
                <a:gd name="T6" fmla="*/ 71 w 71"/>
                <a:gd name="T7" fmla="*/ 7 h 121"/>
                <a:gd name="T8" fmla="*/ 71 w 71"/>
                <a:gd name="T9" fmla="*/ 11 h 121"/>
                <a:gd name="T10" fmla="*/ 71 w 71"/>
                <a:gd name="T11" fmla="*/ 15 h 121"/>
                <a:gd name="T12" fmla="*/ 67 w 71"/>
                <a:gd name="T13" fmla="*/ 19 h 121"/>
                <a:gd name="T14" fmla="*/ 26 w 71"/>
                <a:gd name="T15" fmla="*/ 60 h 121"/>
                <a:gd name="T16" fmla="*/ 67 w 71"/>
                <a:gd name="T17" fmla="*/ 102 h 121"/>
                <a:gd name="T18" fmla="*/ 71 w 71"/>
                <a:gd name="T19" fmla="*/ 106 h 121"/>
                <a:gd name="T20" fmla="*/ 71 w 71"/>
                <a:gd name="T21" fmla="*/ 111 h 121"/>
                <a:gd name="T22" fmla="*/ 71 w 71"/>
                <a:gd name="T23" fmla="*/ 115 h 121"/>
                <a:gd name="T24" fmla="*/ 67 w 71"/>
                <a:gd name="T25" fmla="*/ 117 h 121"/>
                <a:gd name="T26" fmla="*/ 61 w 71"/>
                <a:gd name="T27" fmla="*/ 121 h 121"/>
                <a:gd name="T28" fmla="*/ 53 w 71"/>
                <a:gd name="T29" fmla="*/ 117 h 121"/>
                <a:gd name="T30" fmla="*/ 4 w 71"/>
                <a:gd name="T31" fmla="*/ 68 h 121"/>
                <a:gd name="T32" fmla="*/ 0 w 71"/>
                <a:gd name="T33" fmla="*/ 60 h 121"/>
                <a:gd name="T34" fmla="*/ 4 w 71"/>
                <a:gd name="T35" fmla="*/ 53 h 121"/>
                <a:gd name="T36" fmla="*/ 53 w 71"/>
                <a:gd name="T37" fmla="*/ 3 h 121"/>
                <a:gd name="T38" fmla="*/ 57 w 71"/>
                <a:gd name="T39" fmla="*/ 0 h 121"/>
                <a:gd name="T40" fmla="*/ 61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61" y="0"/>
                  </a:moveTo>
                  <a:lnTo>
                    <a:pt x="65" y="0"/>
                  </a:lnTo>
                  <a:lnTo>
                    <a:pt x="67" y="3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67" y="19"/>
                  </a:lnTo>
                  <a:lnTo>
                    <a:pt x="26" y="60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11"/>
                  </a:lnTo>
                  <a:lnTo>
                    <a:pt x="71" y="115"/>
                  </a:lnTo>
                  <a:lnTo>
                    <a:pt x="67" y="117"/>
                  </a:lnTo>
                  <a:lnTo>
                    <a:pt x="61" y="121"/>
                  </a:lnTo>
                  <a:lnTo>
                    <a:pt x="53" y="117"/>
                  </a:lnTo>
                  <a:lnTo>
                    <a:pt x="4" y="68"/>
                  </a:lnTo>
                  <a:lnTo>
                    <a:pt x="0" y="60"/>
                  </a:lnTo>
                  <a:lnTo>
                    <a:pt x="4" y="53"/>
                  </a:lnTo>
                  <a:lnTo>
                    <a:pt x="53" y="3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ea typeface="微软雅黑" charset="-122"/>
              </a:endParaRPr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5557301" y="3710891"/>
              <a:ext cx="444643" cy="444643"/>
              <a:chOff x="5557301" y="3705153"/>
              <a:chExt cx="444643" cy="444643"/>
            </a:xfrm>
          </p:grpSpPr>
          <p:sp>
            <p:nvSpPr>
              <p:cNvPr id="64" name="Freeform 210"/>
              <p:cNvSpPr>
                <a:spLocks noEditPoints="1"/>
              </p:cNvSpPr>
              <p:nvPr/>
            </p:nvSpPr>
            <p:spPr bwMode="auto">
              <a:xfrm>
                <a:off x="5557301" y="3705153"/>
                <a:ext cx="444643" cy="444643"/>
              </a:xfrm>
              <a:custGeom>
                <a:avLst/>
                <a:gdLst>
                  <a:gd name="T0" fmla="*/ 78 w 155"/>
                  <a:gd name="T1" fmla="*/ 8 h 155"/>
                  <a:gd name="T2" fmla="*/ 61 w 155"/>
                  <a:gd name="T3" fmla="*/ 10 h 155"/>
                  <a:gd name="T4" fmla="*/ 43 w 155"/>
                  <a:gd name="T5" fmla="*/ 19 h 155"/>
                  <a:gd name="T6" fmla="*/ 25 w 155"/>
                  <a:gd name="T7" fmla="*/ 35 h 155"/>
                  <a:gd name="T8" fmla="*/ 13 w 155"/>
                  <a:gd name="T9" fmla="*/ 55 h 155"/>
                  <a:gd name="T10" fmla="*/ 9 w 155"/>
                  <a:gd name="T11" fmla="*/ 78 h 155"/>
                  <a:gd name="T12" fmla="*/ 11 w 155"/>
                  <a:gd name="T13" fmla="*/ 96 h 155"/>
                  <a:gd name="T14" fmla="*/ 19 w 155"/>
                  <a:gd name="T15" fmla="*/ 112 h 155"/>
                  <a:gd name="T16" fmla="*/ 33 w 155"/>
                  <a:gd name="T17" fmla="*/ 131 h 155"/>
                  <a:gd name="T18" fmla="*/ 55 w 155"/>
                  <a:gd name="T19" fmla="*/ 143 h 155"/>
                  <a:gd name="T20" fmla="*/ 78 w 155"/>
                  <a:gd name="T21" fmla="*/ 147 h 155"/>
                  <a:gd name="T22" fmla="*/ 94 w 155"/>
                  <a:gd name="T23" fmla="*/ 145 h 155"/>
                  <a:gd name="T24" fmla="*/ 112 w 155"/>
                  <a:gd name="T25" fmla="*/ 139 h 155"/>
                  <a:gd name="T26" fmla="*/ 130 w 155"/>
                  <a:gd name="T27" fmla="*/ 123 h 155"/>
                  <a:gd name="T28" fmla="*/ 143 w 155"/>
                  <a:gd name="T29" fmla="*/ 102 h 155"/>
                  <a:gd name="T30" fmla="*/ 147 w 155"/>
                  <a:gd name="T31" fmla="*/ 78 h 155"/>
                  <a:gd name="T32" fmla="*/ 145 w 155"/>
                  <a:gd name="T33" fmla="*/ 61 h 155"/>
                  <a:gd name="T34" fmla="*/ 136 w 155"/>
                  <a:gd name="T35" fmla="*/ 45 h 155"/>
                  <a:gd name="T36" fmla="*/ 122 w 155"/>
                  <a:gd name="T37" fmla="*/ 25 h 155"/>
                  <a:gd name="T38" fmla="*/ 100 w 155"/>
                  <a:gd name="T39" fmla="*/ 12 h 155"/>
                  <a:gd name="T40" fmla="*/ 78 w 155"/>
                  <a:gd name="T41" fmla="*/ 8 h 155"/>
                  <a:gd name="T42" fmla="*/ 78 w 155"/>
                  <a:gd name="T43" fmla="*/ 0 h 155"/>
                  <a:gd name="T44" fmla="*/ 104 w 155"/>
                  <a:gd name="T45" fmla="*/ 6 h 155"/>
                  <a:gd name="T46" fmla="*/ 126 w 155"/>
                  <a:gd name="T47" fmla="*/ 19 h 155"/>
                  <a:gd name="T48" fmla="*/ 145 w 155"/>
                  <a:gd name="T49" fmla="*/ 41 h 155"/>
                  <a:gd name="T50" fmla="*/ 153 w 155"/>
                  <a:gd name="T51" fmla="*/ 59 h 155"/>
                  <a:gd name="T52" fmla="*/ 155 w 155"/>
                  <a:gd name="T53" fmla="*/ 78 h 155"/>
                  <a:gd name="T54" fmla="*/ 151 w 155"/>
                  <a:gd name="T55" fmla="*/ 104 h 155"/>
                  <a:gd name="T56" fmla="*/ 136 w 155"/>
                  <a:gd name="T57" fmla="*/ 127 h 155"/>
                  <a:gd name="T58" fmla="*/ 116 w 155"/>
                  <a:gd name="T59" fmla="*/ 145 h 155"/>
                  <a:gd name="T60" fmla="*/ 96 w 155"/>
                  <a:gd name="T61" fmla="*/ 153 h 155"/>
                  <a:gd name="T62" fmla="*/ 78 w 155"/>
                  <a:gd name="T63" fmla="*/ 155 h 155"/>
                  <a:gd name="T64" fmla="*/ 51 w 155"/>
                  <a:gd name="T65" fmla="*/ 151 h 155"/>
                  <a:gd name="T66" fmla="*/ 29 w 155"/>
                  <a:gd name="T67" fmla="*/ 137 h 155"/>
                  <a:gd name="T68" fmla="*/ 11 w 155"/>
                  <a:gd name="T69" fmla="*/ 116 h 155"/>
                  <a:gd name="T70" fmla="*/ 3 w 155"/>
                  <a:gd name="T71" fmla="*/ 98 h 155"/>
                  <a:gd name="T72" fmla="*/ 0 w 155"/>
                  <a:gd name="T73" fmla="*/ 78 h 155"/>
                  <a:gd name="T74" fmla="*/ 5 w 155"/>
                  <a:gd name="T75" fmla="*/ 51 h 155"/>
                  <a:gd name="T76" fmla="*/ 19 w 155"/>
                  <a:gd name="T77" fmla="*/ 29 h 155"/>
                  <a:gd name="T78" fmla="*/ 39 w 155"/>
                  <a:gd name="T79" fmla="*/ 10 h 155"/>
                  <a:gd name="T80" fmla="*/ 59 w 155"/>
                  <a:gd name="T81" fmla="*/ 2 h 155"/>
                  <a:gd name="T82" fmla="*/ 78 w 155"/>
                  <a:gd name="T8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5">
                    <a:moveTo>
                      <a:pt x="78" y="8"/>
                    </a:moveTo>
                    <a:lnTo>
                      <a:pt x="61" y="10"/>
                    </a:lnTo>
                    <a:lnTo>
                      <a:pt x="43" y="19"/>
                    </a:lnTo>
                    <a:lnTo>
                      <a:pt x="25" y="35"/>
                    </a:lnTo>
                    <a:lnTo>
                      <a:pt x="13" y="55"/>
                    </a:lnTo>
                    <a:lnTo>
                      <a:pt x="9" y="78"/>
                    </a:lnTo>
                    <a:lnTo>
                      <a:pt x="11" y="96"/>
                    </a:lnTo>
                    <a:lnTo>
                      <a:pt x="19" y="112"/>
                    </a:lnTo>
                    <a:lnTo>
                      <a:pt x="33" y="131"/>
                    </a:lnTo>
                    <a:lnTo>
                      <a:pt x="55" y="143"/>
                    </a:lnTo>
                    <a:lnTo>
                      <a:pt x="78" y="147"/>
                    </a:lnTo>
                    <a:lnTo>
                      <a:pt x="94" y="145"/>
                    </a:lnTo>
                    <a:lnTo>
                      <a:pt x="112" y="139"/>
                    </a:lnTo>
                    <a:lnTo>
                      <a:pt x="130" y="123"/>
                    </a:lnTo>
                    <a:lnTo>
                      <a:pt x="143" y="102"/>
                    </a:lnTo>
                    <a:lnTo>
                      <a:pt x="147" y="78"/>
                    </a:lnTo>
                    <a:lnTo>
                      <a:pt x="145" y="61"/>
                    </a:lnTo>
                    <a:lnTo>
                      <a:pt x="136" y="45"/>
                    </a:lnTo>
                    <a:lnTo>
                      <a:pt x="122" y="25"/>
                    </a:lnTo>
                    <a:lnTo>
                      <a:pt x="100" y="12"/>
                    </a:lnTo>
                    <a:lnTo>
                      <a:pt x="78" y="8"/>
                    </a:lnTo>
                    <a:close/>
                    <a:moveTo>
                      <a:pt x="78" y="0"/>
                    </a:moveTo>
                    <a:lnTo>
                      <a:pt x="104" y="6"/>
                    </a:lnTo>
                    <a:lnTo>
                      <a:pt x="126" y="19"/>
                    </a:lnTo>
                    <a:lnTo>
                      <a:pt x="145" y="41"/>
                    </a:lnTo>
                    <a:lnTo>
                      <a:pt x="153" y="59"/>
                    </a:lnTo>
                    <a:lnTo>
                      <a:pt x="155" y="78"/>
                    </a:lnTo>
                    <a:lnTo>
                      <a:pt x="151" y="104"/>
                    </a:lnTo>
                    <a:lnTo>
                      <a:pt x="136" y="127"/>
                    </a:lnTo>
                    <a:lnTo>
                      <a:pt x="116" y="145"/>
                    </a:lnTo>
                    <a:lnTo>
                      <a:pt x="96" y="153"/>
                    </a:lnTo>
                    <a:lnTo>
                      <a:pt x="78" y="155"/>
                    </a:lnTo>
                    <a:lnTo>
                      <a:pt x="51" y="151"/>
                    </a:lnTo>
                    <a:lnTo>
                      <a:pt x="29" y="137"/>
                    </a:lnTo>
                    <a:lnTo>
                      <a:pt x="11" y="116"/>
                    </a:lnTo>
                    <a:lnTo>
                      <a:pt x="3" y="98"/>
                    </a:lnTo>
                    <a:lnTo>
                      <a:pt x="0" y="78"/>
                    </a:lnTo>
                    <a:lnTo>
                      <a:pt x="5" y="51"/>
                    </a:lnTo>
                    <a:lnTo>
                      <a:pt x="19" y="29"/>
                    </a:lnTo>
                    <a:lnTo>
                      <a:pt x="39" y="10"/>
                    </a:lnTo>
                    <a:lnTo>
                      <a:pt x="59" y="2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68" name="Freeform 211"/>
              <p:cNvSpPr/>
              <p:nvPr/>
            </p:nvSpPr>
            <p:spPr bwMode="auto">
              <a:xfrm>
                <a:off x="5651968" y="3817031"/>
                <a:ext cx="255312" cy="226625"/>
              </a:xfrm>
              <a:custGeom>
                <a:avLst/>
                <a:gdLst>
                  <a:gd name="T0" fmla="*/ 2 w 89"/>
                  <a:gd name="T1" fmla="*/ 0 h 79"/>
                  <a:gd name="T2" fmla="*/ 6 w 89"/>
                  <a:gd name="T3" fmla="*/ 4 h 79"/>
                  <a:gd name="T4" fmla="*/ 6 w 89"/>
                  <a:gd name="T5" fmla="*/ 71 h 79"/>
                  <a:gd name="T6" fmla="*/ 87 w 89"/>
                  <a:gd name="T7" fmla="*/ 71 h 79"/>
                  <a:gd name="T8" fmla="*/ 89 w 89"/>
                  <a:gd name="T9" fmla="*/ 75 h 79"/>
                  <a:gd name="T10" fmla="*/ 87 w 89"/>
                  <a:gd name="T11" fmla="*/ 79 h 79"/>
                  <a:gd name="T12" fmla="*/ 6 w 89"/>
                  <a:gd name="T13" fmla="*/ 79 h 79"/>
                  <a:gd name="T14" fmla="*/ 2 w 89"/>
                  <a:gd name="T15" fmla="*/ 77 h 79"/>
                  <a:gd name="T16" fmla="*/ 0 w 89"/>
                  <a:gd name="T17" fmla="*/ 75 h 79"/>
                  <a:gd name="T18" fmla="*/ 0 w 89"/>
                  <a:gd name="T19" fmla="*/ 71 h 79"/>
                  <a:gd name="T20" fmla="*/ 0 w 89"/>
                  <a:gd name="T21" fmla="*/ 4 h 79"/>
                  <a:gd name="T22" fmla="*/ 2 w 89"/>
                  <a:gd name="T2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9" h="79">
                    <a:moveTo>
                      <a:pt x="2" y="0"/>
                    </a:moveTo>
                    <a:lnTo>
                      <a:pt x="6" y="4"/>
                    </a:lnTo>
                    <a:lnTo>
                      <a:pt x="6" y="71"/>
                    </a:lnTo>
                    <a:lnTo>
                      <a:pt x="87" y="71"/>
                    </a:lnTo>
                    <a:lnTo>
                      <a:pt x="89" y="75"/>
                    </a:lnTo>
                    <a:lnTo>
                      <a:pt x="87" y="79"/>
                    </a:lnTo>
                    <a:lnTo>
                      <a:pt x="6" y="79"/>
                    </a:lnTo>
                    <a:lnTo>
                      <a:pt x="2" y="77"/>
                    </a:lnTo>
                    <a:lnTo>
                      <a:pt x="0" y="75"/>
                    </a:lnTo>
                    <a:lnTo>
                      <a:pt x="0" y="71"/>
                    </a:lnTo>
                    <a:lnTo>
                      <a:pt x="0" y="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4F3F0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69" name="Freeform 212"/>
              <p:cNvSpPr/>
              <p:nvPr/>
            </p:nvSpPr>
            <p:spPr bwMode="auto">
              <a:xfrm>
                <a:off x="5692129" y="3822769"/>
                <a:ext cx="209413" cy="180726"/>
              </a:xfrm>
              <a:custGeom>
                <a:avLst/>
                <a:gdLst>
                  <a:gd name="T0" fmla="*/ 69 w 73"/>
                  <a:gd name="T1" fmla="*/ 0 h 63"/>
                  <a:gd name="T2" fmla="*/ 71 w 73"/>
                  <a:gd name="T3" fmla="*/ 2 h 63"/>
                  <a:gd name="T4" fmla="*/ 73 w 73"/>
                  <a:gd name="T5" fmla="*/ 4 h 63"/>
                  <a:gd name="T6" fmla="*/ 69 w 73"/>
                  <a:gd name="T7" fmla="*/ 27 h 63"/>
                  <a:gd name="T8" fmla="*/ 65 w 73"/>
                  <a:gd name="T9" fmla="*/ 31 h 63"/>
                  <a:gd name="T10" fmla="*/ 63 w 73"/>
                  <a:gd name="T11" fmla="*/ 27 h 63"/>
                  <a:gd name="T12" fmla="*/ 65 w 73"/>
                  <a:gd name="T13" fmla="*/ 16 h 63"/>
                  <a:gd name="T14" fmla="*/ 45 w 73"/>
                  <a:gd name="T15" fmla="*/ 43 h 63"/>
                  <a:gd name="T16" fmla="*/ 43 w 73"/>
                  <a:gd name="T17" fmla="*/ 45 h 63"/>
                  <a:gd name="T18" fmla="*/ 39 w 73"/>
                  <a:gd name="T19" fmla="*/ 45 h 63"/>
                  <a:gd name="T20" fmla="*/ 27 w 73"/>
                  <a:gd name="T21" fmla="*/ 35 h 63"/>
                  <a:gd name="T22" fmla="*/ 6 w 73"/>
                  <a:gd name="T23" fmla="*/ 61 h 63"/>
                  <a:gd name="T24" fmla="*/ 4 w 73"/>
                  <a:gd name="T25" fmla="*/ 63 h 63"/>
                  <a:gd name="T26" fmla="*/ 0 w 73"/>
                  <a:gd name="T27" fmla="*/ 63 h 63"/>
                  <a:gd name="T28" fmla="*/ 0 w 73"/>
                  <a:gd name="T29" fmla="*/ 57 h 63"/>
                  <a:gd name="T30" fmla="*/ 20 w 73"/>
                  <a:gd name="T31" fmla="*/ 27 h 63"/>
                  <a:gd name="T32" fmla="*/ 24 w 73"/>
                  <a:gd name="T33" fmla="*/ 24 h 63"/>
                  <a:gd name="T34" fmla="*/ 27 w 73"/>
                  <a:gd name="T35" fmla="*/ 24 h 63"/>
                  <a:gd name="T36" fmla="*/ 41 w 73"/>
                  <a:gd name="T37" fmla="*/ 35 h 63"/>
                  <a:gd name="T38" fmla="*/ 57 w 73"/>
                  <a:gd name="T39" fmla="*/ 10 h 63"/>
                  <a:gd name="T40" fmla="*/ 49 w 73"/>
                  <a:gd name="T41" fmla="*/ 10 h 63"/>
                  <a:gd name="T42" fmla="*/ 45 w 73"/>
                  <a:gd name="T43" fmla="*/ 8 h 63"/>
                  <a:gd name="T44" fmla="*/ 47 w 73"/>
                  <a:gd name="T45" fmla="*/ 4 h 63"/>
                  <a:gd name="T46" fmla="*/ 69 w 73"/>
                  <a:gd name="T4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3" h="63">
                    <a:moveTo>
                      <a:pt x="69" y="0"/>
                    </a:moveTo>
                    <a:lnTo>
                      <a:pt x="71" y="2"/>
                    </a:lnTo>
                    <a:lnTo>
                      <a:pt x="73" y="4"/>
                    </a:lnTo>
                    <a:lnTo>
                      <a:pt x="69" y="27"/>
                    </a:lnTo>
                    <a:lnTo>
                      <a:pt x="65" y="31"/>
                    </a:lnTo>
                    <a:lnTo>
                      <a:pt x="63" y="27"/>
                    </a:lnTo>
                    <a:lnTo>
                      <a:pt x="65" y="16"/>
                    </a:lnTo>
                    <a:lnTo>
                      <a:pt x="45" y="43"/>
                    </a:lnTo>
                    <a:lnTo>
                      <a:pt x="43" y="45"/>
                    </a:lnTo>
                    <a:lnTo>
                      <a:pt x="39" y="45"/>
                    </a:lnTo>
                    <a:lnTo>
                      <a:pt x="27" y="35"/>
                    </a:lnTo>
                    <a:lnTo>
                      <a:pt x="6" y="61"/>
                    </a:lnTo>
                    <a:lnTo>
                      <a:pt x="4" y="63"/>
                    </a:lnTo>
                    <a:lnTo>
                      <a:pt x="0" y="63"/>
                    </a:lnTo>
                    <a:lnTo>
                      <a:pt x="0" y="57"/>
                    </a:lnTo>
                    <a:lnTo>
                      <a:pt x="20" y="27"/>
                    </a:lnTo>
                    <a:lnTo>
                      <a:pt x="24" y="24"/>
                    </a:lnTo>
                    <a:lnTo>
                      <a:pt x="27" y="24"/>
                    </a:lnTo>
                    <a:lnTo>
                      <a:pt x="41" y="35"/>
                    </a:lnTo>
                    <a:lnTo>
                      <a:pt x="57" y="10"/>
                    </a:lnTo>
                    <a:lnTo>
                      <a:pt x="49" y="10"/>
                    </a:lnTo>
                    <a:lnTo>
                      <a:pt x="45" y="8"/>
                    </a:lnTo>
                    <a:lnTo>
                      <a:pt x="47" y="4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E4F3F0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</p:grp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97DD52EB-C35B-4558-B6D4-0E9AE150AFC9}"/>
              </a:ext>
            </a:extLst>
          </p:cNvPr>
          <p:cNvSpPr txBox="1"/>
          <p:nvPr/>
        </p:nvSpPr>
        <p:spPr>
          <a:xfrm>
            <a:off x="1416000" y="117000"/>
            <a:ext cx="28520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（</a:t>
            </a:r>
            <a:r>
              <a:rPr kumimoji="1" lang="en-US" altLang="zh-CN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8</a:t>
            </a:r>
            <a:r>
              <a:rPr kumimoji="1" lang="zh-CN" altLang="en-US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）車輛騎劫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2201B0C-C1ED-48C2-AD9E-9B70FFB47E83}"/>
              </a:ext>
            </a:extLst>
          </p:cNvPr>
          <p:cNvSpPr txBox="1"/>
          <p:nvPr/>
        </p:nvSpPr>
        <p:spPr>
          <a:xfrm>
            <a:off x="1746899" y="1447262"/>
            <a:ext cx="7632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定義：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dirty="0"/>
              <a:t> </a:t>
            </a:r>
            <a:r>
              <a:rPr lang="zh-CN" altLang="en-US" sz="2000" dirty="0"/>
              <a:t>該人士利用武力作出威脅，并要求司機讓出車輛控制權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r>
              <a:rPr lang="zh-CN" altLang="en-US" sz="2000" dirty="0"/>
              <a:t>處理程序：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採取最安全的行動保障人身安全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避免任何挑斗性的行為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保持冷靜及與騎劫者溝通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聽從騎劫者的指示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記著騎劫者的樣貌、外表、特征、聲線等</a:t>
            </a: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508048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4967236" y="5990080"/>
            <a:ext cx="723497" cy="418867"/>
            <a:chOff x="5238881" y="5604205"/>
            <a:chExt cx="763063" cy="441774"/>
          </a:xfrm>
        </p:grpSpPr>
        <p:sp>
          <p:nvSpPr>
            <p:cNvPr id="26" name="Freeform 79"/>
            <p:cNvSpPr/>
            <p:nvPr/>
          </p:nvSpPr>
          <p:spPr bwMode="auto">
            <a:xfrm>
              <a:off x="5238881" y="5652973"/>
              <a:ext cx="203676" cy="344239"/>
            </a:xfrm>
            <a:custGeom>
              <a:avLst/>
              <a:gdLst>
                <a:gd name="T0" fmla="*/ 61 w 71"/>
                <a:gd name="T1" fmla="*/ 0 h 120"/>
                <a:gd name="T2" fmla="*/ 65 w 71"/>
                <a:gd name="T3" fmla="*/ 0 h 120"/>
                <a:gd name="T4" fmla="*/ 67 w 71"/>
                <a:gd name="T5" fmla="*/ 2 h 120"/>
                <a:gd name="T6" fmla="*/ 71 w 71"/>
                <a:gd name="T7" fmla="*/ 6 h 120"/>
                <a:gd name="T8" fmla="*/ 71 w 71"/>
                <a:gd name="T9" fmla="*/ 10 h 120"/>
                <a:gd name="T10" fmla="*/ 71 w 71"/>
                <a:gd name="T11" fmla="*/ 14 h 120"/>
                <a:gd name="T12" fmla="*/ 67 w 71"/>
                <a:gd name="T13" fmla="*/ 18 h 120"/>
                <a:gd name="T14" fmla="*/ 26 w 71"/>
                <a:gd name="T15" fmla="*/ 61 h 120"/>
                <a:gd name="T16" fmla="*/ 67 w 71"/>
                <a:gd name="T17" fmla="*/ 102 h 120"/>
                <a:gd name="T18" fmla="*/ 71 w 71"/>
                <a:gd name="T19" fmla="*/ 106 h 120"/>
                <a:gd name="T20" fmla="*/ 71 w 71"/>
                <a:gd name="T21" fmla="*/ 110 h 120"/>
                <a:gd name="T22" fmla="*/ 71 w 71"/>
                <a:gd name="T23" fmla="*/ 114 h 120"/>
                <a:gd name="T24" fmla="*/ 67 w 71"/>
                <a:gd name="T25" fmla="*/ 118 h 120"/>
                <a:gd name="T26" fmla="*/ 61 w 71"/>
                <a:gd name="T27" fmla="*/ 120 h 120"/>
                <a:gd name="T28" fmla="*/ 53 w 71"/>
                <a:gd name="T29" fmla="*/ 118 h 120"/>
                <a:gd name="T30" fmla="*/ 4 w 71"/>
                <a:gd name="T31" fmla="*/ 67 h 120"/>
                <a:gd name="T32" fmla="*/ 0 w 71"/>
                <a:gd name="T33" fmla="*/ 61 h 120"/>
                <a:gd name="T34" fmla="*/ 4 w 71"/>
                <a:gd name="T35" fmla="*/ 53 h 120"/>
                <a:gd name="T36" fmla="*/ 53 w 71"/>
                <a:gd name="T37" fmla="*/ 2 h 120"/>
                <a:gd name="T38" fmla="*/ 57 w 71"/>
                <a:gd name="T39" fmla="*/ 0 h 120"/>
                <a:gd name="T40" fmla="*/ 61 w 7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0">
                  <a:moveTo>
                    <a:pt x="61" y="0"/>
                  </a:moveTo>
                  <a:lnTo>
                    <a:pt x="65" y="0"/>
                  </a:lnTo>
                  <a:lnTo>
                    <a:pt x="67" y="2"/>
                  </a:lnTo>
                  <a:lnTo>
                    <a:pt x="71" y="6"/>
                  </a:lnTo>
                  <a:lnTo>
                    <a:pt x="71" y="10"/>
                  </a:lnTo>
                  <a:lnTo>
                    <a:pt x="71" y="14"/>
                  </a:lnTo>
                  <a:lnTo>
                    <a:pt x="67" y="18"/>
                  </a:lnTo>
                  <a:lnTo>
                    <a:pt x="26" y="61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10"/>
                  </a:lnTo>
                  <a:lnTo>
                    <a:pt x="71" y="114"/>
                  </a:lnTo>
                  <a:lnTo>
                    <a:pt x="67" y="118"/>
                  </a:lnTo>
                  <a:lnTo>
                    <a:pt x="61" y="120"/>
                  </a:lnTo>
                  <a:lnTo>
                    <a:pt x="53" y="118"/>
                  </a:lnTo>
                  <a:lnTo>
                    <a:pt x="4" y="67"/>
                  </a:lnTo>
                  <a:lnTo>
                    <a:pt x="0" y="61"/>
                  </a:lnTo>
                  <a:lnTo>
                    <a:pt x="4" y="53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ea typeface="微软雅黑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5557301" y="5604205"/>
              <a:ext cx="444643" cy="441774"/>
              <a:chOff x="5557301" y="5584126"/>
              <a:chExt cx="444643" cy="441774"/>
            </a:xfrm>
          </p:grpSpPr>
          <p:sp>
            <p:nvSpPr>
              <p:cNvPr id="200" name="Freeform 192"/>
              <p:cNvSpPr>
                <a:spLocks noEditPoints="1"/>
              </p:cNvSpPr>
              <p:nvPr/>
            </p:nvSpPr>
            <p:spPr bwMode="auto">
              <a:xfrm>
                <a:off x="5557301" y="5584126"/>
                <a:ext cx="444643" cy="441774"/>
              </a:xfrm>
              <a:custGeom>
                <a:avLst/>
                <a:gdLst>
                  <a:gd name="T0" fmla="*/ 78 w 155"/>
                  <a:gd name="T1" fmla="*/ 10 h 154"/>
                  <a:gd name="T2" fmla="*/ 61 w 155"/>
                  <a:gd name="T3" fmla="*/ 12 h 154"/>
                  <a:gd name="T4" fmla="*/ 43 w 155"/>
                  <a:gd name="T5" fmla="*/ 18 h 154"/>
                  <a:gd name="T6" fmla="*/ 25 w 155"/>
                  <a:gd name="T7" fmla="*/ 34 h 154"/>
                  <a:gd name="T8" fmla="*/ 13 w 155"/>
                  <a:gd name="T9" fmla="*/ 55 h 154"/>
                  <a:gd name="T10" fmla="*/ 9 w 155"/>
                  <a:gd name="T11" fmla="*/ 77 h 154"/>
                  <a:gd name="T12" fmla="*/ 11 w 155"/>
                  <a:gd name="T13" fmla="*/ 95 h 154"/>
                  <a:gd name="T14" fmla="*/ 19 w 155"/>
                  <a:gd name="T15" fmla="*/ 112 h 154"/>
                  <a:gd name="T16" fmla="*/ 33 w 155"/>
                  <a:gd name="T17" fmla="*/ 130 h 154"/>
                  <a:gd name="T18" fmla="*/ 55 w 155"/>
                  <a:gd name="T19" fmla="*/ 142 h 154"/>
                  <a:gd name="T20" fmla="*/ 78 w 155"/>
                  <a:gd name="T21" fmla="*/ 146 h 154"/>
                  <a:gd name="T22" fmla="*/ 94 w 155"/>
                  <a:gd name="T23" fmla="*/ 144 h 154"/>
                  <a:gd name="T24" fmla="*/ 112 w 155"/>
                  <a:gd name="T25" fmla="*/ 138 h 154"/>
                  <a:gd name="T26" fmla="*/ 130 w 155"/>
                  <a:gd name="T27" fmla="*/ 122 h 154"/>
                  <a:gd name="T28" fmla="*/ 143 w 155"/>
                  <a:gd name="T29" fmla="*/ 101 h 154"/>
                  <a:gd name="T30" fmla="*/ 147 w 155"/>
                  <a:gd name="T31" fmla="*/ 77 h 154"/>
                  <a:gd name="T32" fmla="*/ 145 w 155"/>
                  <a:gd name="T33" fmla="*/ 61 h 154"/>
                  <a:gd name="T34" fmla="*/ 136 w 155"/>
                  <a:gd name="T35" fmla="*/ 44 h 154"/>
                  <a:gd name="T36" fmla="*/ 122 w 155"/>
                  <a:gd name="T37" fmla="*/ 24 h 154"/>
                  <a:gd name="T38" fmla="*/ 100 w 155"/>
                  <a:gd name="T39" fmla="*/ 14 h 154"/>
                  <a:gd name="T40" fmla="*/ 78 w 155"/>
                  <a:gd name="T41" fmla="*/ 10 h 154"/>
                  <a:gd name="T42" fmla="*/ 78 w 155"/>
                  <a:gd name="T43" fmla="*/ 0 h 154"/>
                  <a:gd name="T44" fmla="*/ 104 w 155"/>
                  <a:gd name="T45" fmla="*/ 6 h 154"/>
                  <a:gd name="T46" fmla="*/ 126 w 155"/>
                  <a:gd name="T47" fmla="*/ 18 h 154"/>
                  <a:gd name="T48" fmla="*/ 145 w 155"/>
                  <a:gd name="T49" fmla="*/ 40 h 154"/>
                  <a:gd name="T50" fmla="*/ 153 w 155"/>
                  <a:gd name="T51" fmla="*/ 59 h 154"/>
                  <a:gd name="T52" fmla="*/ 155 w 155"/>
                  <a:gd name="T53" fmla="*/ 77 h 154"/>
                  <a:gd name="T54" fmla="*/ 151 w 155"/>
                  <a:gd name="T55" fmla="*/ 103 h 154"/>
                  <a:gd name="T56" fmla="*/ 136 w 155"/>
                  <a:gd name="T57" fmla="*/ 128 h 154"/>
                  <a:gd name="T58" fmla="*/ 116 w 155"/>
                  <a:gd name="T59" fmla="*/ 144 h 154"/>
                  <a:gd name="T60" fmla="*/ 96 w 155"/>
                  <a:gd name="T61" fmla="*/ 152 h 154"/>
                  <a:gd name="T62" fmla="*/ 78 w 155"/>
                  <a:gd name="T63" fmla="*/ 154 h 154"/>
                  <a:gd name="T64" fmla="*/ 51 w 155"/>
                  <a:gd name="T65" fmla="*/ 150 h 154"/>
                  <a:gd name="T66" fmla="*/ 29 w 155"/>
                  <a:gd name="T67" fmla="*/ 136 h 154"/>
                  <a:gd name="T68" fmla="*/ 11 w 155"/>
                  <a:gd name="T69" fmla="*/ 116 h 154"/>
                  <a:gd name="T70" fmla="*/ 3 w 155"/>
                  <a:gd name="T71" fmla="*/ 97 h 154"/>
                  <a:gd name="T72" fmla="*/ 0 w 155"/>
                  <a:gd name="T73" fmla="*/ 77 h 154"/>
                  <a:gd name="T74" fmla="*/ 5 w 155"/>
                  <a:gd name="T75" fmla="*/ 50 h 154"/>
                  <a:gd name="T76" fmla="*/ 19 w 155"/>
                  <a:gd name="T77" fmla="*/ 28 h 154"/>
                  <a:gd name="T78" fmla="*/ 39 w 155"/>
                  <a:gd name="T79" fmla="*/ 10 h 154"/>
                  <a:gd name="T80" fmla="*/ 59 w 155"/>
                  <a:gd name="T81" fmla="*/ 4 h 154"/>
                  <a:gd name="T82" fmla="*/ 78 w 155"/>
                  <a:gd name="T8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4">
                    <a:moveTo>
                      <a:pt x="78" y="10"/>
                    </a:moveTo>
                    <a:lnTo>
                      <a:pt x="61" y="12"/>
                    </a:lnTo>
                    <a:lnTo>
                      <a:pt x="43" y="18"/>
                    </a:lnTo>
                    <a:lnTo>
                      <a:pt x="25" y="34"/>
                    </a:lnTo>
                    <a:lnTo>
                      <a:pt x="13" y="55"/>
                    </a:lnTo>
                    <a:lnTo>
                      <a:pt x="9" y="77"/>
                    </a:lnTo>
                    <a:lnTo>
                      <a:pt x="11" y="95"/>
                    </a:lnTo>
                    <a:lnTo>
                      <a:pt x="19" y="112"/>
                    </a:lnTo>
                    <a:lnTo>
                      <a:pt x="33" y="130"/>
                    </a:lnTo>
                    <a:lnTo>
                      <a:pt x="55" y="142"/>
                    </a:lnTo>
                    <a:lnTo>
                      <a:pt x="78" y="146"/>
                    </a:lnTo>
                    <a:lnTo>
                      <a:pt x="94" y="144"/>
                    </a:lnTo>
                    <a:lnTo>
                      <a:pt x="112" y="138"/>
                    </a:lnTo>
                    <a:lnTo>
                      <a:pt x="130" y="122"/>
                    </a:lnTo>
                    <a:lnTo>
                      <a:pt x="143" y="101"/>
                    </a:lnTo>
                    <a:lnTo>
                      <a:pt x="147" y="77"/>
                    </a:lnTo>
                    <a:lnTo>
                      <a:pt x="145" y="61"/>
                    </a:lnTo>
                    <a:lnTo>
                      <a:pt x="136" y="44"/>
                    </a:lnTo>
                    <a:lnTo>
                      <a:pt x="122" y="24"/>
                    </a:lnTo>
                    <a:lnTo>
                      <a:pt x="100" y="14"/>
                    </a:lnTo>
                    <a:lnTo>
                      <a:pt x="78" y="10"/>
                    </a:lnTo>
                    <a:close/>
                    <a:moveTo>
                      <a:pt x="78" y="0"/>
                    </a:moveTo>
                    <a:lnTo>
                      <a:pt x="104" y="6"/>
                    </a:lnTo>
                    <a:lnTo>
                      <a:pt x="126" y="18"/>
                    </a:lnTo>
                    <a:lnTo>
                      <a:pt x="145" y="40"/>
                    </a:lnTo>
                    <a:lnTo>
                      <a:pt x="153" y="59"/>
                    </a:lnTo>
                    <a:lnTo>
                      <a:pt x="155" y="77"/>
                    </a:lnTo>
                    <a:lnTo>
                      <a:pt x="151" y="103"/>
                    </a:lnTo>
                    <a:lnTo>
                      <a:pt x="136" y="128"/>
                    </a:lnTo>
                    <a:lnTo>
                      <a:pt x="116" y="144"/>
                    </a:lnTo>
                    <a:lnTo>
                      <a:pt x="96" y="152"/>
                    </a:lnTo>
                    <a:lnTo>
                      <a:pt x="78" y="154"/>
                    </a:lnTo>
                    <a:lnTo>
                      <a:pt x="51" y="150"/>
                    </a:lnTo>
                    <a:lnTo>
                      <a:pt x="29" y="136"/>
                    </a:lnTo>
                    <a:lnTo>
                      <a:pt x="11" y="116"/>
                    </a:lnTo>
                    <a:lnTo>
                      <a:pt x="3" y="97"/>
                    </a:lnTo>
                    <a:lnTo>
                      <a:pt x="0" y="77"/>
                    </a:lnTo>
                    <a:lnTo>
                      <a:pt x="5" y="50"/>
                    </a:lnTo>
                    <a:lnTo>
                      <a:pt x="19" y="28"/>
                    </a:lnTo>
                    <a:lnTo>
                      <a:pt x="39" y="10"/>
                    </a:lnTo>
                    <a:lnTo>
                      <a:pt x="59" y="4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01" name="Freeform 193"/>
              <p:cNvSpPr/>
              <p:nvPr/>
            </p:nvSpPr>
            <p:spPr bwMode="auto">
              <a:xfrm>
                <a:off x="5657705" y="5905416"/>
                <a:ext cx="28687" cy="22949"/>
              </a:xfrm>
              <a:custGeom>
                <a:avLst/>
                <a:gdLst>
                  <a:gd name="T0" fmla="*/ 0 w 10"/>
                  <a:gd name="T1" fmla="*/ 0 h 8"/>
                  <a:gd name="T2" fmla="*/ 10 w 10"/>
                  <a:gd name="T3" fmla="*/ 8 h 8"/>
                  <a:gd name="T4" fmla="*/ 4 w 10"/>
                  <a:gd name="T5" fmla="*/ 8 h 8"/>
                  <a:gd name="T6" fmla="*/ 0 w 10"/>
                  <a:gd name="T7" fmla="*/ 8 h 8"/>
                  <a:gd name="T8" fmla="*/ 0 w 10"/>
                  <a:gd name="T9" fmla="*/ 4 h 8"/>
                  <a:gd name="T10" fmla="*/ 0 w 10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8">
                    <a:moveTo>
                      <a:pt x="0" y="0"/>
                    </a:moveTo>
                    <a:lnTo>
                      <a:pt x="10" y="8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02" name="Freeform 194"/>
              <p:cNvSpPr/>
              <p:nvPr/>
            </p:nvSpPr>
            <p:spPr bwMode="auto">
              <a:xfrm>
                <a:off x="5792532" y="5687397"/>
                <a:ext cx="103272" cy="111879"/>
              </a:xfrm>
              <a:custGeom>
                <a:avLst/>
                <a:gdLst>
                  <a:gd name="T0" fmla="*/ 6 w 36"/>
                  <a:gd name="T1" fmla="*/ 0 h 39"/>
                  <a:gd name="T2" fmla="*/ 16 w 36"/>
                  <a:gd name="T3" fmla="*/ 0 h 39"/>
                  <a:gd name="T4" fmla="*/ 36 w 36"/>
                  <a:gd name="T5" fmla="*/ 21 h 39"/>
                  <a:gd name="T6" fmla="*/ 36 w 36"/>
                  <a:gd name="T7" fmla="*/ 31 h 39"/>
                  <a:gd name="T8" fmla="*/ 30 w 36"/>
                  <a:gd name="T9" fmla="*/ 39 h 39"/>
                  <a:gd name="T10" fmla="*/ 0 w 36"/>
                  <a:gd name="T11" fmla="*/ 6 h 39"/>
                  <a:gd name="T12" fmla="*/ 6 w 36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9">
                    <a:moveTo>
                      <a:pt x="6" y="0"/>
                    </a:moveTo>
                    <a:lnTo>
                      <a:pt x="16" y="0"/>
                    </a:lnTo>
                    <a:lnTo>
                      <a:pt x="36" y="21"/>
                    </a:lnTo>
                    <a:lnTo>
                      <a:pt x="36" y="31"/>
                    </a:lnTo>
                    <a:lnTo>
                      <a:pt x="30" y="39"/>
                    </a:lnTo>
                    <a:lnTo>
                      <a:pt x="0" y="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03" name="Freeform 195"/>
              <p:cNvSpPr/>
              <p:nvPr/>
            </p:nvSpPr>
            <p:spPr bwMode="auto">
              <a:xfrm>
                <a:off x="5715079" y="5747638"/>
                <a:ext cx="123353" cy="120484"/>
              </a:xfrm>
              <a:custGeom>
                <a:avLst/>
                <a:gdLst>
                  <a:gd name="T0" fmla="*/ 35 w 43"/>
                  <a:gd name="T1" fmla="*/ 0 h 42"/>
                  <a:gd name="T2" fmla="*/ 43 w 43"/>
                  <a:gd name="T3" fmla="*/ 8 h 42"/>
                  <a:gd name="T4" fmla="*/ 8 w 43"/>
                  <a:gd name="T5" fmla="*/ 42 h 42"/>
                  <a:gd name="T6" fmla="*/ 0 w 43"/>
                  <a:gd name="T7" fmla="*/ 42 h 42"/>
                  <a:gd name="T8" fmla="*/ 0 w 43"/>
                  <a:gd name="T9" fmla="*/ 34 h 42"/>
                  <a:gd name="T10" fmla="*/ 0 w 43"/>
                  <a:gd name="T11" fmla="*/ 34 h 42"/>
                  <a:gd name="T12" fmla="*/ 35 w 43"/>
                  <a:gd name="T1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2">
                    <a:moveTo>
                      <a:pt x="35" y="0"/>
                    </a:moveTo>
                    <a:lnTo>
                      <a:pt x="43" y="8"/>
                    </a:lnTo>
                    <a:lnTo>
                      <a:pt x="8" y="42"/>
                    </a:lnTo>
                    <a:lnTo>
                      <a:pt x="0" y="42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04" name="Freeform 196"/>
              <p:cNvSpPr/>
              <p:nvPr/>
            </p:nvSpPr>
            <p:spPr bwMode="auto">
              <a:xfrm>
                <a:off x="5680655" y="5716084"/>
                <a:ext cx="123353" cy="123353"/>
              </a:xfrm>
              <a:custGeom>
                <a:avLst/>
                <a:gdLst>
                  <a:gd name="T0" fmla="*/ 35 w 43"/>
                  <a:gd name="T1" fmla="*/ 0 h 43"/>
                  <a:gd name="T2" fmla="*/ 43 w 43"/>
                  <a:gd name="T3" fmla="*/ 9 h 43"/>
                  <a:gd name="T4" fmla="*/ 8 w 43"/>
                  <a:gd name="T5" fmla="*/ 43 h 43"/>
                  <a:gd name="T6" fmla="*/ 8 w 43"/>
                  <a:gd name="T7" fmla="*/ 43 h 43"/>
                  <a:gd name="T8" fmla="*/ 0 w 43"/>
                  <a:gd name="T9" fmla="*/ 43 h 43"/>
                  <a:gd name="T10" fmla="*/ 0 w 43"/>
                  <a:gd name="T11" fmla="*/ 35 h 43"/>
                  <a:gd name="T12" fmla="*/ 35 w 43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3">
                    <a:moveTo>
                      <a:pt x="35" y="0"/>
                    </a:moveTo>
                    <a:lnTo>
                      <a:pt x="43" y="9"/>
                    </a:lnTo>
                    <a:lnTo>
                      <a:pt x="8" y="43"/>
                    </a:lnTo>
                    <a:lnTo>
                      <a:pt x="8" y="43"/>
                    </a:lnTo>
                    <a:lnTo>
                      <a:pt x="0" y="43"/>
                    </a:lnTo>
                    <a:lnTo>
                      <a:pt x="0" y="35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05" name="Freeform 197"/>
              <p:cNvSpPr/>
              <p:nvPr/>
            </p:nvSpPr>
            <p:spPr bwMode="auto">
              <a:xfrm>
                <a:off x="5663443" y="5833698"/>
                <a:ext cx="86060" cy="94667"/>
              </a:xfrm>
              <a:custGeom>
                <a:avLst/>
                <a:gdLst>
                  <a:gd name="T0" fmla="*/ 2 w 30"/>
                  <a:gd name="T1" fmla="*/ 0 h 33"/>
                  <a:gd name="T2" fmla="*/ 4 w 30"/>
                  <a:gd name="T3" fmla="*/ 4 h 33"/>
                  <a:gd name="T4" fmla="*/ 12 w 30"/>
                  <a:gd name="T5" fmla="*/ 8 h 33"/>
                  <a:gd name="T6" fmla="*/ 16 w 30"/>
                  <a:gd name="T7" fmla="*/ 16 h 33"/>
                  <a:gd name="T8" fmla="*/ 24 w 30"/>
                  <a:gd name="T9" fmla="*/ 18 h 33"/>
                  <a:gd name="T10" fmla="*/ 26 w 30"/>
                  <a:gd name="T11" fmla="*/ 27 h 33"/>
                  <a:gd name="T12" fmla="*/ 30 w 30"/>
                  <a:gd name="T13" fmla="*/ 31 h 33"/>
                  <a:gd name="T14" fmla="*/ 12 w 30"/>
                  <a:gd name="T15" fmla="*/ 33 h 33"/>
                  <a:gd name="T16" fmla="*/ 0 w 30"/>
                  <a:gd name="T17" fmla="*/ 18 h 33"/>
                  <a:gd name="T18" fmla="*/ 2 w 30"/>
                  <a:gd name="T1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3">
                    <a:moveTo>
                      <a:pt x="2" y="0"/>
                    </a:moveTo>
                    <a:lnTo>
                      <a:pt x="4" y="4"/>
                    </a:lnTo>
                    <a:lnTo>
                      <a:pt x="12" y="8"/>
                    </a:lnTo>
                    <a:lnTo>
                      <a:pt x="16" y="16"/>
                    </a:lnTo>
                    <a:lnTo>
                      <a:pt x="24" y="18"/>
                    </a:lnTo>
                    <a:lnTo>
                      <a:pt x="26" y="27"/>
                    </a:lnTo>
                    <a:lnTo>
                      <a:pt x="30" y="31"/>
                    </a:lnTo>
                    <a:lnTo>
                      <a:pt x="12" y="33"/>
                    </a:lnTo>
                    <a:lnTo>
                      <a:pt x="0" y="1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06" name="Freeform 198"/>
              <p:cNvSpPr/>
              <p:nvPr/>
            </p:nvSpPr>
            <p:spPr bwMode="auto">
              <a:xfrm>
                <a:off x="5749503" y="5782062"/>
                <a:ext cx="117616" cy="129091"/>
              </a:xfrm>
              <a:custGeom>
                <a:avLst/>
                <a:gdLst>
                  <a:gd name="T0" fmla="*/ 33 w 41"/>
                  <a:gd name="T1" fmla="*/ 0 h 45"/>
                  <a:gd name="T2" fmla="*/ 41 w 41"/>
                  <a:gd name="T3" fmla="*/ 8 h 45"/>
                  <a:gd name="T4" fmla="*/ 7 w 41"/>
                  <a:gd name="T5" fmla="*/ 45 h 45"/>
                  <a:gd name="T6" fmla="*/ 0 w 41"/>
                  <a:gd name="T7" fmla="*/ 43 h 45"/>
                  <a:gd name="T8" fmla="*/ 0 w 41"/>
                  <a:gd name="T9" fmla="*/ 34 h 45"/>
                  <a:gd name="T10" fmla="*/ 33 w 41"/>
                  <a:gd name="T1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5">
                    <a:moveTo>
                      <a:pt x="33" y="0"/>
                    </a:moveTo>
                    <a:lnTo>
                      <a:pt x="41" y="8"/>
                    </a:lnTo>
                    <a:lnTo>
                      <a:pt x="7" y="45"/>
                    </a:lnTo>
                    <a:lnTo>
                      <a:pt x="0" y="43"/>
                    </a:lnTo>
                    <a:lnTo>
                      <a:pt x="0" y="34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6484948" y="5100668"/>
            <a:ext cx="707178" cy="418867"/>
            <a:chOff x="6839593" y="4666153"/>
            <a:chExt cx="745852" cy="441774"/>
          </a:xfrm>
        </p:grpSpPr>
        <p:sp>
          <p:nvSpPr>
            <p:cNvPr id="30" name="Freeform 81"/>
            <p:cNvSpPr/>
            <p:nvPr/>
          </p:nvSpPr>
          <p:spPr bwMode="auto">
            <a:xfrm>
              <a:off x="7381769" y="4714921"/>
              <a:ext cx="203676" cy="344239"/>
            </a:xfrm>
            <a:custGeom>
              <a:avLst/>
              <a:gdLst>
                <a:gd name="T0" fmla="*/ 10 w 71"/>
                <a:gd name="T1" fmla="*/ 0 h 120"/>
                <a:gd name="T2" fmla="*/ 14 w 71"/>
                <a:gd name="T3" fmla="*/ 2 h 120"/>
                <a:gd name="T4" fmla="*/ 18 w 71"/>
                <a:gd name="T5" fmla="*/ 4 h 120"/>
                <a:gd name="T6" fmla="*/ 67 w 71"/>
                <a:gd name="T7" fmla="*/ 53 h 120"/>
                <a:gd name="T8" fmla="*/ 71 w 71"/>
                <a:gd name="T9" fmla="*/ 61 h 120"/>
                <a:gd name="T10" fmla="*/ 67 w 71"/>
                <a:gd name="T11" fmla="*/ 69 h 120"/>
                <a:gd name="T12" fmla="*/ 18 w 71"/>
                <a:gd name="T13" fmla="*/ 118 h 120"/>
                <a:gd name="T14" fmla="*/ 10 w 71"/>
                <a:gd name="T15" fmla="*/ 120 h 120"/>
                <a:gd name="T16" fmla="*/ 4 w 71"/>
                <a:gd name="T17" fmla="*/ 118 h 120"/>
                <a:gd name="T18" fmla="*/ 0 w 71"/>
                <a:gd name="T19" fmla="*/ 114 h 120"/>
                <a:gd name="T20" fmla="*/ 0 w 71"/>
                <a:gd name="T21" fmla="*/ 110 h 120"/>
                <a:gd name="T22" fmla="*/ 0 w 71"/>
                <a:gd name="T23" fmla="*/ 106 h 120"/>
                <a:gd name="T24" fmla="*/ 4 w 71"/>
                <a:gd name="T25" fmla="*/ 104 h 120"/>
                <a:gd name="T26" fmla="*/ 44 w 71"/>
                <a:gd name="T27" fmla="*/ 61 h 120"/>
                <a:gd name="T28" fmla="*/ 4 w 71"/>
                <a:gd name="T29" fmla="*/ 18 h 120"/>
                <a:gd name="T30" fmla="*/ 0 w 71"/>
                <a:gd name="T31" fmla="*/ 14 h 120"/>
                <a:gd name="T32" fmla="*/ 0 w 71"/>
                <a:gd name="T33" fmla="*/ 10 h 120"/>
                <a:gd name="T34" fmla="*/ 0 w 71"/>
                <a:gd name="T35" fmla="*/ 8 h 120"/>
                <a:gd name="T36" fmla="*/ 4 w 71"/>
                <a:gd name="T37" fmla="*/ 4 h 120"/>
                <a:gd name="T38" fmla="*/ 6 w 71"/>
                <a:gd name="T39" fmla="*/ 2 h 120"/>
                <a:gd name="T40" fmla="*/ 10 w 7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0">
                  <a:moveTo>
                    <a:pt x="10" y="0"/>
                  </a:moveTo>
                  <a:lnTo>
                    <a:pt x="14" y="2"/>
                  </a:lnTo>
                  <a:lnTo>
                    <a:pt x="18" y="4"/>
                  </a:lnTo>
                  <a:lnTo>
                    <a:pt x="67" y="53"/>
                  </a:lnTo>
                  <a:lnTo>
                    <a:pt x="71" y="61"/>
                  </a:lnTo>
                  <a:lnTo>
                    <a:pt x="67" y="69"/>
                  </a:lnTo>
                  <a:lnTo>
                    <a:pt x="18" y="118"/>
                  </a:lnTo>
                  <a:lnTo>
                    <a:pt x="10" y="120"/>
                  </a:lnTo>
                  <a:lnTo>
                    <a:pt x="4" y="118"/>
                  </a:lnTo>
                  <a:lnTo>
                    <a:pt x="0" y="114"/>
                  </a:lnTo>
                  <a:lnTo>
                    <a:pt x="0" y="110"/>
                  </a:lnTo>
                  <a:lnTo>
                    <a:pt x="0" y="106"/>
                  </a:lnTo>
                  <a:lnTo>
                    <a:pt x="4" y="104"/>
                  </a:lnTo>
                  <a:lnTo>
                    <a:pt x="44" y="61"/>
                  </a:lnTo>
                  <a:lnTo>
                    <a:pt x="4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8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ea typeface="微软雅黑" charset="-122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6839593" y="4666153"/>
              <a:ext cx="441774" cy="441774"/>
              <a:chOff x="6839593" y="4666155"/>
              <a:chExt cx="441774" cy="441774"/>
            </a:xfrm>
          </p:grpSpPr>
          <p:sp>
            <p:nvSpPr>
              <p:cNvPr id="207" name="Freeform 199"/>
              <p:cNvSpPr>
                <a:spLocks noEditPoints="1"/>
              </p:cNvSpPr>
              <p:nvPr/>
            </p:nvSpPr>
            <p:spPr bwMode="auto">
              <a:xfrm>
                <a:off x="6839593" y="4666155"/>
                <a:ext cx="441774" cy="441774"/>
              </a:xfrm>
              <a:custGeom>
                <a:avLst/>
                <a:gdLst>
                  <a:gd name="T0" fmla="*/ 77 w 154"/>
                  <a:gd name="T1" fmla="*/ 8 h 154"/>
                  <a:gd name="T2" fmla="*/ 59 w 154"/>
                  <a:gd name="T3" fmla="*/ 10 h 154"/>
                  <a:gd name="T4" fmla="*/ 42 w 154"/>
                  <a:gd name="T5" fmla="*/ 16 h 154"/>
                  <a:gd name="T6" fmla="*/ 24 w 154"/>
                  <a:gd name="T7" fmla="*/ 32 h 154"/>
                  <a:gd name="T8" fmla="*/ 12 w 154"/>
                  <a:gd name="T9" fmla="*/ 53 h 154"/>
                  <a:gd name="T10" fmla="*/ 8 w 154"/>
                  <a:gd name="T11" fmla="*/ 77 h 154"/>
                  <a:gd name="T12" fmla="*/ 10 w 154"/>
                  <a:gd name="T13" fmla="*/ 93 h 154"/>
                  <a:gd name="T14" fmla="*/ 16 w 154"/>
                  <a:gd name="T15" fmla="*/ 110 h 154"/>
                  <a:gd name="T16" fmla="*/ 32 w 154"/>
                  <a:gd name="T17" fmla="*/ 130 h 154"/>
                  <a:gd name="T18" fmla="*/ 53 w 154"/>
                  <a:gd name="T19" fmla="*/ 142 h 154"/>
                  <a:gd name="T20" fmla="*/ 77 w 154"/>
                  <a:gd name="T21" fmla="*/ 146 h 154"/>
                  <a:gd name="T22" fmla="*/ 93 w 154"/>
                  <a:gd name="T23" fmla="*/ 144 h 154"/>
                  <a:gd name="T24" fmla="*/ 109 w 154"/>
                  <a:gd name="T25" fmla="*/ 136 h 154"/>
                  <a:gd name="T26" fmla="*/ 130 w 154"/>
                  <a:gd name="T27" fmla="*/ 122 h 154"/>
                  <a:gd name="T28" fmla="*/ 140 w 154"/>
                  <a:gd name="T29" fmla="*/ 99 h 154"/>
                  <a:gd name="T30" fmla="*/ 144 w 154"/>
                  <a:gd name="T31" fmla="*/ 77 h 154"/>
                  <a:gd name="T32" fmla="*/ 142 w 154"/>
                  <a:gd name="T33" fmla="*/ 59 h 154"/>
                  <a:gd name="T34" fmla="*/ 136 w 154"/>
                  <a:gd name="T35" fmla="*/ 42 h 154"/>
                  <a:gd name="T36" fmla="*/ 120 w 154"/>
                  <a:gd name="T37" fmla="*/ 24 h 154"/>
                  <a:gd name="T38" fmla="*/ 99 w 154"/>
                  <a:gd name="T39" fmla="*/ 12 h 154"/>
                  <a:gd name="T40" fmla="*/ 77 w 154"/>
                  <a:gd name="T41" fmla="*/ 8 h 154"/>
                  <a:gd name="T42" fmla="*/ 77 w 154"/>
                  <a:gd name="T43" fmla="*/ 0 h 154"/>
                  <a:gd name="T44" fmla="*/ 103 w 154"/>
                  <a:gd name="T45" fmla="*/ 4 h 154"/>
                  <a:gd name="T46" fmla="*/ 126 w 154"/>
                  <a:gd name="T47" fmla="*/ 18 h 154"/>
                  <a:gd name="T48" fmla="*/ 144 w 154"/>
                  <a:gd name="T49" fmla="*/ 38 h 154"/>
                  <a:gd name="T50" fmla="*/ 150 w 154"/>
                  <a:gd name="T51" fmla="*/ 57 h 154"/>
                  <a:gd name="T52" fmla="*/ 154 w 154"/>
                  <a:gd name="T53" fmla="*/ 77 h 154"/>
                  <a:gd name="T54" fmla="*/ 148 w 154"/>
                  <a:gd name="T55" fmla="*/ 103 h 154"/>
                  <a:gd name="T56" fmla="*/ 136 w 154"/>
                  <a:gd name="T57" fmla="*/ 126 h 154"/>
                  <a:gd name="T58" fmla="*/ 114 w 154"/>
                  <a:gd name="T59" fmla="*/ 144 h 154"/>
                  <a:gd name="T60" fmla="*/ 95 w 154"/>
                  <a:gd name="T61" fmla="*/ 152 h 154"/>
                  <a:gd name="T62" fmla="*/ 77 w 154"/>
                  <a:gd name="T63" fmla="*/ 154 h 154"/>
                  <a:gd name="T64" fmla="*/ 51 w 154"/>
                  <a:gd name="T65" fmla="*/ 148 h 154"/>
                  <a:gd name="T66" fmla="*/ 26 w 154"/>
                  <a:gd name="T67" fmla="*/ 136 h 154"/>
                  <a:gd name="T68" fmla="*/ 10 w 154"/>
                  <a:gd name="T69" fmla="*/ 114 h 154"/>
                  <a:gd name="T70" fmla="*/ 2 w 154"/>
                  <a:gd name="T71" fmla="*/ 95 h 154"/>
                  <a:gd name="T72" fmla="*/ 0 w 154"/>
                  <a:gd name="T73" fmla="*/ 77 h 154"/>
                  <a:gd name="T74" fmla="*/ 4 w 154"/>
                  <a:gd name="T75" fmla="*/ 50 h 154"/>
                  <a:gd name="T76" fmla="*/ 18 w 154"/>
                  <a:gd name="T77" fmla="*/ 28 h 154"/>
                  <a:gd name="T78" fmla="*/ 38 w 154"/>
                  <a:gd name="T79" fmla="*/ 10 h 154"/>
                  <a:gd name="T80" fmla="*/ 57 w 154"/>
                  <a:gd name="T81" fmla="*/ 2 h 154"/>
                  <a:gd name="T82" fmla="*/ 77 w 154"/>
                  <a:gd name="T8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54">
                    <a:moveTo>
                      <a:pt x="77" y="8"/>
                    </a:moveTo>
                    <a:lnTo>
                      <a:pt x="59" y="10"/>
                    </a:lnTo>
                    <a:lnTo>
                      <a:pt x="42" y="16"/>
                    </a:lnTo>
                    <a:lnTo>
                      <a:pt x="24" y="32"/>
                    </a:lnTo>
                    <a:lnTo>
                      <a:pt x="12" y="53"/>
                    </a:lnTo>
                    <a:lnTo>
                      <a:pt x="8" y="77"/>
                    </a:lnTo>
                    <a:lnTo>
                      <a:pt x="10" y="93"/>
                    </a:lnTo>
                    <a:lnTo>
                      <a:pt x="16" y="110"/>
                    </a:lnTo>
                    <a:lnTo>
                      <a:pt x="32" y="130"/>
                    </a:lnTo>
                    <a:lnTo>
                      <a:pt x="53" y="142"/>
                    </a:lnTo>
                    <a:lnTo>
                      <a:pt x="77" y="146"/>
                    </a:lnTo>
                    <a:lnTo>
                      <a:pt x="93" y="144"/>
                    </a:lnTo>
                    <a:lnTo>
                      <a:pt x="109" y="136"/>
                    </a:lnTo>
                    <a:lnTo>
                      <a:pt x="130" y="122"/>
                    </a:lnTo>
                    <a:lnTo>
                      <a:pt x="140" y="99"/>
                    </a:lnTo>
                    <a:lnTo>
                      <a:pt x="144" y="77"/>
                    </a:lnTo>
                    <a:lnTo>
                      <a:pt x="142" y="59"/>
                    </a:lnTo>
                    <a:lnTo>
                      <a:pt x="136" y="42"/>
                    </a:lnTo>
                    <a:lnTo>
                      <a:pt x="120" y="24"/>
                    </a:lnTo>
                    <a:lnTo>
                      <a:pt x="99" y="12"/>
                    </a:lnTo>
                    <a:lnTo>
                      <a:pt x="77" y="8"/>
                    </a:lnTo>
                    <a:close/>
                    <a:moveTo>
                      <a:pt x="77" y="0"/>
                    </a:moveTo>
                    <a:lnTo>
                      <a:pt x="103" y="4"/>
                    </a:lnTo>
                    <a:lnTo>
                      <a:pt x="126" y="18"/>
                    </a:lnTo>
                    <a:lnTo>
                      <a:pt x="144" y="38"/>
                    </a:lnTo>
                    <a:lnTo>
                      <a:pt x="150" y="57"/>
                    </a:lnTo>
                    <a:lnTo>
                      <a:pt x="154" y="77"/>
                    </a:lnTo>
                    <a:lnTo>
                      <a:pt x="148" y="103"/>
                    </a:lnTo>
                    <a:lnTo>
                      <a:pt x="136" y="126"/>
                    </a:lnTo>
                    <a:lnTo>
                      <a:pt x="114" y="144"/>
                    </a:lnTo>
                    <a:lnTo>
                      <a:pt x="95" y="152"/>
                    </a:lnTo>
                    <a:lnTo>
                      <a:pt x="77" y="154"/>
                    </a:lnTo>
                    <a:lnTo>
                      <a:pt x="51" y="148"/>
                    </a:lnTo>
                    <a:lnTo>
                      <a:pt x="26" y="136"/>
                    </a:lnTo>
                    <a:lnTo>
                      <a:pt x="10" y="114"/>
                    </a:lnTo>
                    <a:lnTo>
                      <a:pt x="2" y="95"/>
                    </a:lnTo>
                    <a:lnTo>
                      <a:pt x="0" y="77"/>
                    </a:lnTo>
                    <a:lnTo>
                      <a:pt x="4" y="50"/>
                    </a:lnTo>
                    <a:lnTo>
                      <a:pt x="18" y="28"/>
                    </a:lnTo>
                    <a:lnTo>
                      <a:pt x="38" y="10"/>
                    </a:lnTo>
                    <a:lnTo>
                      <a:pt x="57" y="2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08" name="Freeform 200"/>
              <p:cNvSpPr>
                <a:spLocks noEditPoints="1"/>
              </p:cNvSpPr>
              <p:nvPr/>
            </p:nvSpPr>
            <p:spPr bwMode="auto">
              <a:xfrm>
                <a:off x="6902704" y="4818193"/>
                <a:ext cx="197938" cy="192201"/>
              </a:xfrm>
              <a:custGeom>
                <a:avLst/>
                <a:gdLst>
                  <a:gd name="T0" fmla="*/ 35 w 69"/>
                  <a:gd name="T1" fmla="*/ 16 h 67"/>
                  <a:gd name="T2" fmla="*/ 29 w 69"/>
                  <a:gd name="T3" fmla="*/ 16 h 67"/>
                  <a:gd name="T4" fmla="*/ 23 w 69"/>
                  <a:gd name="T5" fmla="*/ 20 h 67"/>
                  <a:gd name="T6" fmla="*/ 18 w 69"/>
                  <a:gd name="T7" fmla="*/ 26 h 67"/>
                  <a:gd name="T8" fmla="*/ 16 w 69"/>
                  <a:gd name="T9" fmla="*/ 34 h 67"/>
                  <a:gd name="T10" fmla="*/ 18 w 69"/>
                  <a:gd name="T11" fmla="*/ 40 h 67"/>
                  <a:gd name="T12" fmla="*/ 23 w 69"/>
                  <a:gd name="T13" fmla="*/ 46 h 67"/>
                  <a:gd name="T14" fmla="*/ 29 w 69"/>
                  <a:gd name="T15" fmla="*/ 50 h 67"/>
                  <a:gd name="T16" fmla="*/ 35 w 69"/>
                  <a:gd name="T17" fmla="*/ 50 h 67"/>
                  <a:gd name="T18" fmla="*/ 43 w 69"/>
                  <a:gd name="T19" fmla="*/ 50 h 67"/>
                  <a:gd name="T20" fmla="*/ 47 w 69"/>
                  <a:gd name="T21" fmla="*/ 46 h 67"/>
                  <a:gd name="T22" fmla="*/ 51 w 69"/>
                  <a:gd name="T23" fmla="*/ 40 h 67"/>
                  <a:gd name="T24" fmla="*/ 53 w 69"/>
                  <a:gd name="T25" fmla="*/ 34 h 67"/>
                  <a:gd name="T26" fmla="*/ 51 w 69"/>
                  <a:gd name="T27" fmla="*/ 26 h 67"/>
                  <a:gd name="T28" fmla="*/ 47 w 69"/>
                  <a:gd name="T29" fmla="*/ 20 h 67"/>
                  <a:gd name="T30" fmla="*/ 43 w 69"/>
                  <a:gd name="T31" fmla="*/ 16 h 67"/>
                  <a:gd name="T32" fmla="*/ 35 w 69"/>
                  <a:gd name="T33" fmla="*/ 16 h 67"/>
                  <a:gd name="T34" fmla="*/ 29 w 69"/>
                  <a:gd name="T35" fmla="*/ 0 h 67"/>
                  <a:gd name="T36" fmla="*/ 41 w 69"/>
                  <a:gd name="T37" fmla="*/ 0 h 67"/>
                  <a:gd name="T38" fmla="*/ 41 w 69"/>
                  <a:gd name="T39" fmla="*/ 6 h 67"/>
                  <a:gd name="T40" fmla="*/ 51 w 69"/>
                  <a:gd name="T41" fmla="*/ 10 h 67"/>
                  <a:gd name="T42" fmla="*/ 55 w 69"/>
                  <a:gd name="T43" fmla="*/ 6 h 67"/>
                  <a:gd name="T44" fmla="*/ 63 w 69"/>
                  <a:gd name="T45" fmla="*/ 14 h 67"/>
                  <a:gd name="T46" fmla="*/ 59 w 69"/>
                  <a:gd name="T47" fmla="*/ 18 h 67"/>
                  <a:gd name="T48" fmla="*/ 63 w 69"/>
                  <a:gd name="T49" fmla="*/ 28 h 67"/>
                  <a:gd name="T50" fmla="*/ 69 w 69"/>
                  <a:gd name="T51" fmla="*/ 28 h 67"/>
                  <a:gd name="T52" fmla="*/ 69 w 69"/>
                  <a:gd name="T53" fmla="*/ 38 h 67"/>
                  <a:gd name="T54" fmla="*/ 63 w 69"/>
                  <a:gd name="T55" fmla="*/ 38 h 67"/>
                  <a:gd name="T56" fmla="*/ 59 w 69"/>
                  <a:gd name="T57" fmla="*/ 48 h 67"/>
                  <a:gd name="T58" fmla="*/ 63 w 69"/>
                  <a:gd name="T59" fmla="*/ 53 h 67"/>
                  <a:gd name="T60" fmla="*/ 55 w 69"/>
                  <a:gd name="T61" fmla="*/ 61 h 67"/>
                  <a:gd name="T62" fmla="*/ 51 w 69"/>
                  <a:gd name="T63" fmla="*/ 57 h 67"/>
                  <a:gd name="T64" fmla="*/ 41 w 69"/>
                  <a:gd name="T65" fmla="*/ 61 h 67"/>
                  <a:gd name="T66" fmla="*/ 41 w 69"/>
                  <a:gd name="T67" fmla="*/ 67 h 67"/>
                  <a:gd name="T68" fmla="*/ 29 w 69"/>
                  <a:gd name="T69" fmla="*/ 67 h 67"/>
                  <a:gd name="T70" fmla="*/ 29 w 69"/>
                  <a:gd name="T71" fmla="*/ 61 h 67"/>
                  <a:gd name="T72" fmla="*/ 18 w 69"/>
                  <a:gd name="T73" fmla="*/ 57 h 67"/>
                  <a:gd name="T74" fmla="*/ 14 w 69"/>
                  <a:gd name="T75" fmla="*/ 61 h 67"/>
                  <a:gd name="T76" fmla="*/ 6 w 69"/>
                  <a:gd name="T77" fmla="*/ 53 h 67"/>
                  <a:gd name="T78" fmla="*/ 12 w 69"/>
                  <a:gd name="T79" fmla="*/ 48 h 67"/>
                  <a:gd name="T80" fmla="*/ 8 w 69"/>
                  <a:gd name="T81" fmla="*/ 38 h 67"/>
                  <a:gd name="T82" fmla="*/ 0 w 69"/>
                  <a:gd name="T83" fmla="*/ 38 h 67"/>
                  <a:gd name="T84" fmla="*/ 0 w 69"/>
                  <a:gd name="T85" fmla="*/ 28 h 67"/>
                  <a:gd name="T86" fmla="*/ 8 w 69"/>
                  <a:gd name="T87" fmla="*/ 28 h 67"/>
                  <a:gd name="T88" fmla="*/ 12 w 69"/>
                  <a:gd name="T89" fmla="*/ 18 h 67"/>
                  <a:gd name="T90" fmla="*/ 6 w 69"/>
                  <a:gd name="T91" fmla="*/ 14 h 67"/>
                  <a:gd name="T92" fmla="*/ 14 w 69"/>
                  <a:gd name="T93" fmla="*/ 6 h 67"/>
                  <a:gd name="T94" fmla="*/ 20 w 69"/>
                  <a:gd name="T95" fmla="*/ 10 h 67"/>
                  <a:gd name="T96" fmla="*/ 29 w 69"/>
                  <a:gd name="T97" fmla="*/ 6 h 67"/>
                  <a:gd name="T98" fmla="*/ 29 w 69"/>
                  <a:gd name="T9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9" h="67">
                    <a:moveTo>
                      <a:pt x="35" y="16"/>
                    </a:moveTo>
                    <a:lnTo>
                      <a:pt x="29" y="16"/>
                    </a:lnTo>
                    <a:lnTo>
                      <a:pt x="23" y="20"/>
                    </a:lnTo>
                    <a:lnTo>
                      <a:pt x="18" y="26"/>
                    </a:lnTo>
                    <a:lnTo>
                      <a:pt x="16" y="34"/>
                    </a:lnTo>
                    <a:lnTo>
                      <a:pt x="18" y="40"/>
                    </a:lnTo>
                    <a:lnTo>
                      <a:pt x="23" y="46"/>
                    </a:lnTo>
                    <a:lnTo>
                      <a:pt x="29" y="50"/>
                    </a:lnTo>
                    <a:lnTo>
                      <a:pt x="35" y="50"/>
                    </a:lnTo>
                    <a:lnTo>
                      <a:pt x="43" y="50"/>
                    </a:lnTo>
                    <a:lnTo>
                      <a:pt x="47" y="46"/>
                    </a:lnTo>
                    <a:lnTo>
                      <a:pt x="51" y="40"/>
                    </a:lnTo>
                    <a:lnTo>
                      <a:pt x="53" y="34"/>
                    </a:lnTo>
                    <a:lnTo>
                      <a:pt x="51" y="26"/>
                    </a:lnTo>
                    <a:lnTo>
                      <a:pt x="47" y="20"/>
                    </a:lnTo>
                    <a:lnTo>
                      <a:pt x="43" y="16"/>
                    </a:lnTo>
                    <a:lnTo>
                      <a:pt x="35" y="16"/>
                    </a:lnTo>
                    <a:close/>
                    <a:moveTo>
                      <a:pt x="29" y="0"/>
                    </a:moveTo>
                    <a:lnTo>
                      <a:pt x="41" y="0"/>
                    </a:lnTo>
                    <a:lnTo>
                      <a:pt x="41" y="6"/>
                    </a:lnTo>
                    <a:lnTo>
                      <a:pt x="51" y="10"/>
                    </a:lnTo>
                    <a:lnTo>
                      <a:pt x="55" y="6"/>
                    </a:lnTo>
                    <a:lnTo>
                      <a:pt x="63" y="14"/>
                    </a:lnTo>
                    <a:lnTo>
                      <a:pt x="59" y="18"/>
                    </a:lnTo>
                    <a:lnTo>
                      <a:pt x="63" y="28"/>
                    </a:lnTo>
                    <a:lnTo>
                      <a:pt x="69" y="28"/>
                    </a:lnTo>
                    <a:lnTo>
                      <a:pt x="69" y="38"/>
                    </a:lnTo>
                    <a:lnTo>
                      <a:pt x="63" y="38"/>
                    </a:lnTo>
                    <a:lnTo>
                      <a:pt x="59" y="48"/>
                    </a:lnTo>
                    <a:lnTo>
                      <a:pt x="63" y="53"/>
                    </a:lnTo>
                    <a:lnTo>
                      <a:pt x="55" y="61"/>
                    </a:lnTo>
                    <a:lnTo>
                      <a:pt x="51" y="57"/>
                    </a:lnTo>
                    <a:lnTo>
                      <a:pt x="41" y="61"/>
                    </a:lnTo>
                    <a:lnTo>
                      <a:pt x="41" y="67"/>
                    </a:lnTo>
                    <a:lnTo>
                      <a:pt x="29" y="67"/>
                    </a:lnTo>
                    <a:lnTo>
                      <a:pt x="29" y="61"/>
                    </a:lnTo>
                    <a:lnTo>
                      <a:pt x="18" y="57"/>
                    </a:lnTo>
                    <a:lnTo>
                      <a:pt x="14" y="61"/>
                    </a:lnTo>
                    <a:lnTo>
                      <a:pt x="6" y="53"/>
                    </a:lnTo>
                    <a:lnTo>
                      <a:pt x="12" y="48"/>
                    </a:lnTo>
                    <a:lnTo>
                      <a:pt x="8" y="38"/>
                    </a:lnTo>
                    <a:lnTo>
                      <a:pt x="0" y="38"/>
                    </a:lnTo>
                    <a:lnTo>
                      <a:pt x="0" y="28"/>
                    </a:lnTo>
                    <a:lnTo>
                      <a:pt x="8" y="28"/>
                    </a:lnTo>
                    <a:lnTo>
                      <a:pt x="12" y="18"/>
                    </a:lnTo>
                    <a:lnTo>
                      <a:pt x="6" y="14"/>
                    </a:lnTo>
                    <a:lnTo>
                      <a:pt x="14" y="6"/>
                    </a:lnTo>
                    <a:lnTo>
                      <a:pt x="20" y="10"/>
                    </a:lnTo>
                    <a:lnTo>
                      <a:pt x="29" y="6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09" name="Freeform 201"/>
              <p:cNvSpPr>
                <a:spLocks noEditPoints="1"/>
              </p:cNvSpPr>
              <p:nvPr/>
            </p:nvSpPr>
            <p:spPr bwMode="auto">
              <a:xfrm>
                <a:off x="7077691" y="4763689"/>
                <a:ext cx="134828" cy="129091"/>
              </a:xfrm>
              <a:custGeom>
                <a:avLst/>
                <a:gdLst>
                  <a:gd name="T0" fmla="*/ 24 w 47"/>
                  <a:gd name="T1" fmla="*/ 10 h 45"/>
                  <a:gd name="T2" fmla="*/ 16 w 47"/>
                  <a:gd name="T3" fmla="*/ 12 h 45"/>
                  <a:gd name="T4" fmla="*/ 12 w 47"/>
                  <a:gd name="T5" fmla="*/ 23 h 45"/>
                  <a:gd name="T6" fmla="*/ 14 w 47"/>
                  <a:gd name="T7" fmla="*/ 31 h 45"/>
                  <a:gd name="T8" fmla="*/ 22 w 47"/>
                  <a:gd name="T9" fmla="*/ 35 h 45"/>
                  <a:gd name="T10" fmla="*/ 31 w 47"/>
                  <a:gd name="T11" fmla="*/ 33 h 45"/>
                  <a:gd name="T12" fmla="*/ 37 w 47"/>
                  <a:gd name="T13" fmla="*/ 25 h 45"/>
                  <a:gd name="T14" fmla="*/ 33 w 47"/>
                  <a:gd name="T15" fmla="*/ 14 h 45"/>
                  <a:gd name="T16" fmla="*/ 24 w 47"/>
                  <a:gd name="T17" fmla="*/ 10 h 45"/>
                  <a:gd name="T18" fmla="*/ 22 w 47"/>
                  <a:gd name="T19" fmla="*/ 0 h 45"/>
                  <a:gd name="T20" fmla="*/ 28 w 47"/>
                  <a:gd name="T21" fmla="*/ 0 h 45"/>
                  <a:gd name="T22" fmla="*/ 28 w 47"/>
                  <a:gd name="T23" fmla="*/ 4 h 45"/>
                  <a:gd name="T24" fmla="*/ 35 w 47"/>
                  <a:gd name="T25" fmla="*/ 8 h 45"/>
                  <a:gd name="T26" fmla="*/ 39 w 47"/>
                  <a:gd name="T27" fmla="*/ 4 h 45"/>
                  <a:gd name="T28" fmla="*/ 43 w 47"/>
                  <a:gd name="T29" fmla="*/ 10 h 45"/>
                  <a:gd name="T30" fmla="*/ 41 w 47"/>
                  <a:gd name="T31" fmla="*/ 14 h 45"/>
                  <a:gd name="T32" fmla="*/ 43 w 47"/>
                  <a:gd name="T33" fmla="*/ 21 h 45"/>
                  <a:gd name="T34" fmla="*/ 47 w 47"/>
                  <a:gd name="T35" fmla="*/ 21 h 45"/>
                  <a:gd name="T36" fmla="*/ 47 w 47"/>
                  <a:gd name="T37" fmla="*/ 29 h 45"/>
                  <a:gd name="T38" fmla="*/ 43 w 47"/>
                  <a:gd name="T39" fmla="*/ 29 h 45"/>
                  <a:gd name="T40" fmla="*/ 39 w 47"/>
                  <a:gd name="T41" fmla="*/ 35 h 45"/>
                  <a:gd name="T42" fmla="*/ 41 w 47"/>
                  <a:gd name="T43" fmla="*/ 37 h 45"/>
                  <a:gd name="T44" fmla="*/ 35 w 47"/>
                  <a:gd name="T45" fmla="*/ 43 h 45"/>
                  <a:gd name="T46" fmla="*/ 33 w 47"/>
                  <a:gd name="T47" fmla="*/ 39 h 45"/>
                  <a:gd name="T48" fmla="*/ 26 w 47"/>
                  <a:gd name="T49" fmla="*/ 41 h 45"/>
                  <a:gd name="T50" fmla="*/ 24 w 47"/>
                  <a:gd name="T51" fmla="*/ 45 h 45"/>
                  <a:gd name="T52" fmla="*/ 18 w 47"/>
                  <a:gd name="T53" fmla="*/ 45 h 45"/>
                  <a:gd name="T54" fmla="*/ 18 w 47"/>
                  <a:gd name="T55" fmla="*/ 41 h 45"/>
                  <a:gd name="T56" fmla="*/ 12 w 47"/>
                  <a:gd name="T57" fmla="*/ 37 h 45"/>
                  <a:gd name="T58" fmla="*/ 8 w 47"/>
                  <a:gd name="T59" fmla="*/ 41 h 45"/>
                  <a:gd name="T60" fmla="*/ 4 w 47"/>
                  <a:gd name="T61" fmla="*/ 35 h 45"/>
                  <a:gd name="T62" fmla="*/ 6 w 47"/>
                  <a:gd name="T63" fmla="*/ 31 h 45"/>
                  <a:gd name="T64" fmla="*/ 4 w 47"/>
                  <a:gd name="T65" fmla="*/ 25 h 45"/>
                  <a:gd name="T66" fmla="*/ 0 w 47"/>
                  <a:gd name="T67" fmla="*/ 25 h 45"/>
                  <a:gd name="T68" fmla="*/ 2 w 47"/>
                  <a:gd name="T69" fmla="*/ 16 h 45"/>
                  <a:gd name="T70" fmla="*/ 6 w 47"/>
                  <a:gd name="T71" fmla="*/ 16 h 45"/>
                  <a:gd name="T72" fmla="*/ 8 w 47"/>
                  <a:gd name="T73" fmla="*/ 10 h 45"/>
                  <a:gd name="T74" fmla="*/ 6 w 47"/>
                  <a:gd name="T75" fmla="*/ 8 h 45"/>
                  <a:gd name="T76" fmla="*/ 12 w 47"/>
                  <a:gd name="T77" fmla="*/ 2 h 45"/>
                  <a:gd name="T78" fmla="*/ 14 w 47"/>
                  <a:gd name="T79" fmla="*/ 6 h 45"/>
                  <a:gd name="T80" fmla="*/ 22 w 47"/>
                  <a:gd name="T81" fmla="*/ 4 h 45"/>
                  <a:gd name="T82" fmla="*/ 22 w 47"/>
                  <a:gd name="T8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7" h="45">
                    <a:moveTo>
                      <a:pt x="24" y="10"/>
                    </a:moveTo>
                    <a:lnTo>
                      <a:pt x="16" y="12"/>
                    </a:lnTo>
                    <a:lnTo>
                      <a:pt x="12" y="23"/>
                    </a:lnTo>
                    <a:lnTo>
                      <a:pt x="14" y="31"/>
                    </a:lnTo>
                    <a:lnTo>
                      <a:pt x="22" y="35"/>
                    </a:lnTo>
                    <a:lnTo>
                      <a:pt x="31" y="33"/>
                    </a:lnTo>
                    <a:lnTo>
                      <a:pt x="37" y="25"/>
                    </a:lnTo>
                    <a:lnTo>
                      <a:pt x="33" y="14"/>
                    </a:lnTo>
                    <a:lnTo>
                      <a:pt x="24" y="10"/>
                    </a:lnTo>
                    <a:close/>
                    <a:moveTo>
                      <a:pt x="22" y="0"/>
                    </a:moveTo>
                    <a:lnTo>
                      <a:pt x="28" y="0"/>
                    </a:lnTo>
                    <a:lnTo>
                      <a:pt x="28" y="4"/>
                    </a:lnTo>
                    <a:lnTo>
                      <a:pt x="35" y="8"/>
                    </a:lnTo>
                    <a:lnTo>
                      <a:pt x="39" y="4"/>
                    </a:lnTo>
                    <a:lnTo>
                      <a:pt x="43" y="10"/>
                    </a:lnTo>
                    <a:lnTo>
                      <a:pt x="41" y="14"/>
                    </a:lnTo>
                    <a:lnTo>
                      <a:pt x="43" y="21"/>
                    </a:lnTo>
                    <a:lnTo>
                      <a:pt x="47" y="21"/>
                    </a:lnTo>
                    <a:lnTo>
                      <a:pt x="47" y="29"/>
                    </a:lnTo>
                    <a:lnTo>
                      <a:pt x="43" y="29"/>
                    </a:lnTo>
                    <a:lnTo>
                      <a:pt x="39" y="35"/>
                    </a:lnTo>
                    <a:lnTo>
                      <a:pt x="41" y="37"/>
                    </a:lnTo>
                    <a:lnTo>
                      <a:pt x="35" y="43"/>
                    </a:lnTo>
                    <a:lnTo>
                      <a:pt x="33" y="39"/>
                    </a:lnTo>
                    <a:lnTo>
                      <a:pt x="26" y="41"/>
                    </a:lnTo>
                    <a:lnTo>
                      <a:pt x="24" y="45"/>
                    </a:lnTo>
                    <a:lnTo>
                      <a:pt x="18" y="45"/>
                    </a:lnTo>
                    <a:lnTo>
                      <a:pt x="18" y="41"/>
                    </a:lnTo>
                    <a:lnTo>
                      <a:pt x="12" y="37"/>
                    </a:lnTo>
                    <a:lnTo>
                      <a:pt x="8" y="41"/>
                    </a:lnTo>
                    <a:lnTo>
                      <a:pt x="4" y="35"/>
                    </a:lnTo>
                    <a:lnTo>
                      <a:pt x="6" y="31"/>
                    </a:lnTo>
                    <a:lnTo>
                      <a:pt x="4" y="25"/>
                    </a:lnTo>
                    <a:lnTo>
                      <a:pt x="0" y="25"/>
                    </a:lnTo>
                    <a:lnTo>
                      <a:pt x="2" y="16"/>
                    </a:lnTo>
                    <a:lnTo>
                      <a:pt x="6" y="16"/>
                    </a:lnTo>
                    <a:lnTo>
                      <a:pt x="8" y="10"/>
                    </a:lnTo>
                    <a:lnTo>
                      <a:pt x="6" y="8"/>
                    </a:lnTo>
                    <a:lnTo>
                      <a:pt x="12" y="2"/>
                    </a:lnTo>
                    <a:lnTo>
                      <a:pt x="14" y="6"/>
                    </a:lnTo>
                    <a:lnTo>
                      <a:pt x="22" y="4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10" name="Freeform 202"/>
              <p:cNvSpPr>
                <a:spLocks noEditPoints="1"/>
              </p:cNvSpPr>
              <p:nvPr/>
            </p:nvSpPr>
            <p:spPr bwMode="auto">
              <a:xfrm>
                <a:off x="7094903" y="4898515"/>
                <a:ext cx="88929" cy="94667"/>
              </a:xfrm>
              <a:custGeom>
                <a:avLst/>
                <a:gdLst>
                  <a:gd name="T0" fmla="*/ 16 w 31"/>
                  <a:gd name="T1" fmla="*/ 8 h 33"/>
                  <a:gd name="T2" fmla="*/ 10 w 31"/>
                  <a:gd name="T3" fmla="*/ 10 h 33"/>
                  <a:gd name="T4" fmla="*/ 8 w 31"/>
                  <a:gd name="T5" fmla="*/ 16 h 33"/>
                  <a:gd name="T6" fmla="*/ 10 w 31"/>
                  <a:gd name="T7" fmla="*/ 22 h 33"/>
                  <a:gd name="T8" fmla="*/ 14 w 31"/>
                  <a:gd name="T9" fmla="*/ 25 h 33"/>
                  <a:gd name="T10" fmla="*/ 20 w 31"/>
                  <a:gd name="T11" fmla="*/ 22 h 33"/>
                  <a:gd name="T12" fmla="*/ 25 w 31"/>
                  <a:gd name="T13" fmla="*/ 16 h 33"/>
                  <a:gd name="T14" fmla="*/ 22 w 31"/>
                  <a:gd name="T15" fmla="*/ 10 h 33"/>
                  <a:gd name="T16" fmla="*/ 16 w 31"/>
                  <a:gd name="T17" fmla="*/ 8 h 33"/>
                  <a:gd name="T18" fmla="*/ 14 w 31"/>
                  <a:gd name="T19" fmla="*/ 0 h 33"/>
                  <a:gd name="T20" fmla="*/ 20 w 31"/>
                  <a:gd name="T21" fmla="*/ 2 h 33"/>
                  <a:gd name="T22" fmla="*/ 20 w 31"/>
                  <a:gd name="T23" fmla="*/ 4 h 33"/>
                  <a:gd name="T24" fmla="*/ 25 w 31"/>
                  <a:gd name="T25" fmla="*/ 6 h 33"/>
                  <a:gd name="T26" fmla="*/ 27 w 31"/>
                  <a:gd name="T27" fmla="*/ 4 h 33"/>
                  <a:gd name="T28" fmla="*/ 29 w 31"/>
                  <a:gd name="T29" fmla="*/ 8 h 33"/>
                  <a:gd name="T30" fmla="*/ 27 w 31"/>
                  <a:gd name="T31" fmla="*/ 10 h 33"/>
                  <a:gd name="T32" fmla="*/ 29 w 31"/>
                  <a:gd name="T33" fmla="*/ 14 h 33"/>
                  <a:gd name="T34" fmla="*/ 31 w 31"/>
                  <a:gd name="T35" fmla="*/ 14 h 33"/>
                  <a:gd name="T36" fmla="*/ 31 w 31"/>
                  <a:gd name="T37" fmla="*/ 20 h 33"/>
                  <a:gd name="T38" fmla="*/ 29 w 31"/>
                  <a:gd name="T39" fmla="*/ 20 h 33"/>
                  <a:gd name="T40" fmla="*/ 27 w 31"/>
                  <a:gd name="T41" fmla="*/ 25 h 33"/>
                  <a:gd name="T42" fmla="*/ 29 w 31"/>
                  <a:gd name="T43" fmla="*/ 27 h 33"/>
                  <a:gd name="T44" fmla="*/ 25 w 31"/>
                  <a:gd name="T45" fmla="*/ 31 h 33"/>
                  <a:gd name="T46" fmla="*/ 22 w 31"/>
                  <a:gd name="T47" fmla="*/ 29 h 33"/>
                  <a:gd name="T48" fmla="*/ 18 w 31"/>
                  <a:gd name="T49" fmla="*/ 29 h 33"/>
                  <a:gd name="T50" fmla="*/ 16 w 31"/>
                  <a:gd name="T51" fmla="*/ 33 h 33"/>
                  <a:gd name="T52" fmla="*/ 12 w 31"/>
                  <a:gd name="T53" fmla="*/ 31 h 33"/>
                  <a:gd name="T54" fmla="*/ 12 w 31"/>
                  <a:gd name="T55" fmla="*/ 29 h 33"/>
                  <a:gd name="T56" fmla="*/ 8 w 31"/>
                  <a:gd name="T57" fmla="*/ 27 h 33"/>
                  <a:gd name="T58" fmla="*/ 6 w 31"/>
                  <a:gd name="T59" fmla="*/ 29 h 33"/>
                  <a:gd name="T60" fmla="*/ 2 w 31"/>
                  <a:gd name="T61" fmla="*/ 25 h 33"/>
                  <a:gd name="T62" fmla="*/ 4 w 31"/>
                  <a:gd name="T63" fmla="*/ 22 h 33"/>
                  <a:gd name="T64" fmla="*/ 4 w 31"/>
                  <a:gd name="T65" fmla="*/ 18 h 33"/>
                  <a:gd name="T66" fmla="*/ 0 w 31"/>
                  <a:gd name="T67" fmla="*/ 18 h 33"/>
                  <a:gd name="T68" fmla="*/ 0 w 31"/>
                  <a:gd name="T69" fmla="*/ 12 h 33"/>
                  <a:gd name="T70" fmla="*/ 4 w 31"/>
                  <a:gd name="T71" fmla="*/ 12 h 33"/>
                  <a:gd name="T72" fmla="*/ 6 w 31"/>
                  <a:gd name="T73" fmla="*/ 8 h 33"/>
                  <a:gd name="T74" fmla="*/ 4 w 31"/>
                  <a:gd name="T75" fmla="*/ 6 h 33"/>
                  <a:gd name="T76" fmla="*/ 8 w 31"/>
                  <a:gd name="T77" fmla="*/ 2 h 33"/>
                  <a:gd name="T78" fmla="*/ 10 w 31"/>
                  <a:gd name="T79" fmla="*/ 6 h 33"/>
                  <a:gd name="T80" fmla="*/ 14 w 31"/>
                  <a:gd name="T81" fmla="*/ 4 h 33"/>
                  <a:gd name="T82" fmla="*/ 14 w 31"/>
                  <a:gd name="T8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1" h="33">
                    <a:moveTo>
                      <a:pt x="16" y="8"/>
                    </a:moveTo>
                    <a:lnTo>
                      <a:pt x="10" y="10"/>
                    </a:lnTo>
                    <a:lnTo>
                      <a:pt x="8" y="16"/>
                    </a:lnTo>
                    <a:lnTo>
                      <a:pt x="10" y="22"/>
                    </a:lnTo>
                    <a:lnTo>
                      <a:pt x="14" y="25"/>
                    </a:lnTo>
                    <a:lnTo>
                      <a:pt x="20" y="22"/>
                    </a:lnTo>
                    <a:lnTo>
                      <a:pt x="25" y="16"/>
                    </a:lnTo>
                    <a:lnTo>
                      <a:pt x="22" y="10"/>
                    </a:lnTo>
                    <a:lnTo>
                      <a:pt x="16" y="8"/>
                    </a:lnTo>
                    <a:close/>
                    <a:moveTo>
                      <a:pt x="14" y="0"/>
                    </a:moveTo>
                    <a:lnTo>
                      <a:pt x="20" y="2"/>
                    </a:lnTo>
                    <a:lnTo>
                      <a:pt x="20" y="4"/>
                    </a:lnTo>
                    <a:lnTo>
                      <a:pt x="25" y="6"/>
                    </a:lnTo>
                    <a:lnTo>
                      <a:pt x="27" y="4"/>
                    </a:lnTo>
                    <a:lnTo>
                      <a:pt x="29" y="8"/>
                    </a:lnTo>
                    <a:lnTo>
                      <a:pt x="27" y="10"/>
                    </a:lnTo>
                    <a:lnTo>
                      <a:pt x="29" y="14"/>
                    </a:lnTo>
                    <a:lnTo>
                      <a:pt x="31" y="14"/>
                    </a:lnTo>
                    <a:lnTo>
                      <a:pt x="31" y="20"/>
                    </a:lnTo>
                    <a:lnTo>
                      <a:pt x="29" y="20"/>
                    </a:lnTo>
                    <a:lnTo>
                      <a:pt x="27" y="25"/>
                    </a:lnTo>
                    <a:lnTo>
                      <a:pt x="29" y="27"/>
                    </a:lnTo>
                    <a:lnTo>
                      <a:pt x="25" y="31"/>
                    </a:lnTo>
                    <a:lnTo>
                      <a:pt x="22" y="29"/>
                    </a:lnTo>
                    <a:lnTo>
                      <a:pt x="18" y="29"/>
                    </a:lnTo>
                    <a:lnTo>
                      <a:pt x="16" y="33"/>
                    </a:lnTo>
                    <a:lnTo>
                      <a:pt x="12" y="31"/>
                    </a:lnTo>
                    <a:lnTo>
                      <a:pt x="12" y="29"/>
                    </a:lnTo>
                    <a:lnTo>
                      <a:pt x="8" y="27"/>
                    </a:lnTo>
                    <a:lnTo>
                      <a:pt x="6" y="29"/>
                    </a:lnTo>
                    <a:lnTo>
                      <a:pt x="2" y="25"/>
                    </a:lnTo>
                    <a:lnTo>
                      <a:pt x="4" y="22"/>
                    </a:lnTo>
                    <a:lnTo>
                      <a:pt x="4" y="18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4" y="12"/>
                    </a:lnTo>
                    <a:lnTo>
                      <a:pt x="6" y="8"/>
                    </a:lnTo>
                    <a:lnTo>
                      <a:pt x="4" y="6"/>
                    </a:lnTo>
                    <a:lnTo>
                      <a:pt x="8" y="2"/>
                    </a:lnTo>
                    <a:lnTo>
                      <a:pt x="10" y="6"/>
                    </a:lnTo>
                    <a:lnTo>
                      <a:pt x="14" y="4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6484948" y="3308246"/>
            <a:ext cx="707178" cy="421587"/>
            <a:chOff x="6839593" y="2775708"/>
            <a:chExt cx="745852" cy="444643"/>
          </a:xfrm>
        </p:grpSpPr>
        <p:sp>
          <p:nvSpPr>
            <p:cNvPr id="36" name="Freeform 83"/>
            <p:cNvSpPr/>
            <p:nvPr/>
          </p:nvSpPr>
          <p:spPr bwMode="auto">
            <a:xfrm>
              <a:off x="7381769" y="2824475"/>
              <a:ext cx="203676" cy="347109"/>
            </a:xfrm>
            <a:custGeom>
              <a:avLst/>
              <a:gdLst>
                <a:gd name="T0" fmla="*/ 10 w 71"/>
                <a:gd name="T1" fmla="*/ 0 h 121"/>
                <a:gd name="T2" fmla="*/ 14 w 71"/>
                <a:gd name="T3" fmla="*/ 3 h 121"/>
                <a:gd name="T4" fmla="*/ 18 w 71"/>
                <a:gd name="T5" fmla="*/ 5 h 121"/>
                <a:gd name="T6" fmla="*/ 67 w 71"/>
                <a:gd name="T7" fmla="*/ 53 h 121"/>
                <a:gd name="T8" fmla="*/ 71 w 71"/>
                <a:gd name="T9" fmla="*/ 62 h 121"/>
                <a:gd name="T10" fmla="*/ 67 w 71"/>
                <a:gd name="T11" fmla="*/ 68 h 121"/>
                <a:gd name="T12" fmla="*/ 18 w 71"/>
                <a:gd name="T13" fmla="*/ 119 h 121"/>
                <a:gd name="T14" fmla="*/ 10 w 71"/>
                <a:gd name="T15" fmla="*/ 121 h 121"/>
                <a:gd name="T16" fmla="*/ 4 w 71"/>
                <a:gd name="T17" fmla="*/ 119 h 121"/>
                <a:gd name="T18" fmla="*/ 0 w 71"/>
                <a:gd name="T19" fmla="*/ 115 h 121"/>
                <a:gd name="T20" fmla="*/ 0 w 71"/>
                <a:gd name="T21" fmla="*/ 111 h 121"/>
                <a:gd name="T22" fmla="*/ 0 w 71"/>
                <a:gd name="T23" fmla="*/ 106 h 121"/>
                <a:gd name="T24" fmla="*/ 4 w 71"/>
                <a:gd name="T25" fmla="*/ 104 h 121"/>
                <a:gd name="T26" fmla="*/ 44 w 71"/>
                <a:gd name="T27" fmla="*/ 62 h 121"/>
                <a:gd name="T28" fmla="*/ 4 w 71"/>
                <a:gd name="T29" fmla="*/ 19 h 121"/>
                <a:gd name="T30" fmla="*/ 0 w 71"/>
                <a:gd name="T31" fmla="*/ 15 h 121"/>
                <a:gd name="T32" fmla="*/ 0 w 71"/>
                <a:gd name="T33" fmla="*/ 11 h 121"/>
                <a:gd name="T34" fmla="*/ 0 w 71"/>
                <a:gd name="T35" fmla="*/ 7 h 121"/>
                <a:gd name="T36" fmla="*/ 4 w 71"/>
                <a:gd name="T37" fmla="*/ 5 h 121"/>
                <a:gd name="T38" fmla="*/ 6 w 71"/>
                <a:gd name="T39" fmla="*/ 3 h 121"/>
                <a:gd name="T40" fmla="*/ 10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10" y="0"/>
                  </a:moveTo>
                  <a:lnTo>
                    <a:pt x="14" y="3"/>
                  </a:lnTo>
                  <a:lnTo>
                    <a:pt x="18" y="5"/>
                  </a:lnTo>
                  <a:lnTo>
                    <a:pt x="67" y="53"/>
                  </a:lnTo>
                  <a:lnTo>
                    <a:pt x="71" y="62"/>
                  </a:lnTo>
                  <a:lnTo>
                    <a:pt x="67" y="68"/>
                  </a:lnTo>
                  <a:lnTo>
                    <a:pt x="18" y="119"/>
                  </a:lnTo>
                  <a:lnTo>
                    <a:pt x="10" y="121"/>
                  </a:lnTo>
                  <a:lnTo>
                    <a:pt x="4" y="119"/>
                  </a:lnTo>
                  <a:lnTo>
                    <a:pt x="0" y="115"/>
                  </a:lnTo>
                  <a:lnTo>
                    <a:pt x="0" y="111"/>
                  </a:lnTo>
                  <a:lnTo>
                    <a:pt x="0" y="106"/>
                  </a:lnTo>
                  <a:lnTo>
                    <a:pt x="4" y="104"/>
                  </a:lnTo>
                  <a:lnTo>
                    <a:pt x="44" y="62"/>
                  </a:lnTo>
                  <a:lnTo>
                    <a:pt x="4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4" y="5"/>
                  </a:lnTo>
                  <a:lnTo>
                    <a:pt x="6" y="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ea typeface="微软雅黑" charset="-122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6839593" y="2775708"/>
              <a:ext cx="441774" cy="444643"/>
              <a:chOff x="6839593" y="2769970"/>
              <a:chExt cx="441774" cy="444643"/>
            </a:xfrm>
          </p:grpSpPr>
          <p:sp>
            <p:nvSpPr>
              <p:cNvPr id="211" name="Freeform 203"/>
              <p:cNvSpPr>
                <a:spLocks noEditPoints="1"/>
              </p:cNvSpPr>
              <p:nvPr/>
            </p:nvSpPr>
            <p:spPr bwMode="auto">
              <a:xfrm>
                <a:off x="6839593" y="2769970"/>
                <a:ext cx="441774" cy="444643"/>
              </a:xfrm>
              <a:custGeom>
                <a:avLst/>
                <a:gdLst>
                  <a:gd name="T0" fmla="*/ 77 w 154"/>
                  <a:gd name="T1" fmla="*/ 10 h 155"/>
                  <a:gd name="T2" fmla="*/ 59 w 154"/>
                  <a:gd name="T3" fmla="*/ 12 h 155"/>
                  <a:gd name="T4" fmla="*/ 42 w 154"/>
                  <a:gd name="T5" fmla="*/ 19 h 155"/>
                  <a:gd name="T6" fmla="*/ 24 w 154"/>
                  <a:gd name="T7" fmla="*/ 35 h 155"/>
                  <a:gd name="T8" fmla="*/ 12 w 154"/>
                  <a:gd name="T9" fmla="*/ 55 h 155"/>
                  <a:gd name="T10" fmla="*/ 8 w 154"/>
                  <a:gd name="T11" fmla="*/ 78 h 155"/>
                  <a:gd name="T12" fmla="*/ 10 w 154"/>
                  <a:gd name="T13" fmla="*/ 96 h 155"/>
                  <a:gd name="T14" fmla="*/ 16 w 154"/>
                  <a:gd name="T15" fmla="*/ 112 h 155"/>
                  <a:gd name="T16" fmla="*/ 32 w 154"/>
                  <a:gd name="T17" fmla="*/ 131 h 155"/>
                  <a:gd name="T18" fmla="*/ 53 w 154"/>
                  <a:gd name="T19" fmla="*/ 143 h 155"/>
                  <a:gd name="T20" fmla="*/ 77 w 154"/>
                  <a:gd name="T21" fmla="*/ 147 h 155"/>
                  <a:gd name="T22" fmla="*/ 93 w 154"/>
                  <a:gd name="T23" fmla="*/ 145 h 155"/>
                  <a:gd name="T24" fmla="*/ 109 w 154"/>
                  <a:gd name="T25" fmla="*/ 139 h 155"/>
                  <a:gd name="T26" fmla="*/ 130 w 154"/>
                  <a:gd name="T27" fmla="*/ 122 h 155"/>
                  <a:gd name="T28" fmla="*/ 140 w 154"/>
                  <a:gd name="T29" fmla="*/ 102 h 155"/>
                  <a:gd name="T30" fmla="*/ 144 w 154"/>
                  <a:gd name="T31" fmla="*/ 78 h 155"/>
                  <a:gd name="T32" fmla="*/ 142 w 154"/>
                  <a:gd name="T33" fmla="*/ 61 h 155"/>
                  <a:gd name="T34" fmla="*/ 136 w 154"/>
                  <a:gd name="T35" fmla="*/ 45 h 155"/>
                  <a:gd name="T36" fmla="*/ 120 w 154"/>
                  <a:gd name="T37" fmla="*/ 25 h 155"/>
                  <a:gd name="T38" fmla="*/ 99 w 154"/>
                  <a:gd name="T39" fmla="*/ 14 h 155"/>
                  <a:gd name="T40" fmla="*/ 77 w 154"/>
                  <a:gd name="T41" fmla="*/ 10 h 155"/>
                  <a:gd name="T42" fmla="*/ 77 w 154"/>
                  <a:gd name="T43" fmla="*/ 0 h 155"/>
                  <a:gd name="T44" fmla="*/ 103 w 154"/>
                  <a:gd name="T45" fmla="*/ 6 h 155"/>
                  <a:gd name="T46" fmla="*/ 126 w 154"/>
                  <a:gd name="T47" fmla="*/ 19 h 155"/>
                  <a:gd name="T48" fmla="*/ 144 w 154"/>
                  <a:gd name="T49" fmla="*/ 41 h 155"/>
                  <a:gd name="T50" fmla="*/ 150 w 154"/>
                  <a:gd name="T51" fmla="*/ 59 h 155"/>
                  <a:gd name="T52" fmla="*/ 154 w 154"/>
                  <a:gd name="T53" fmla="*/ 78 h 155"/>
                  <a:gd name="T54" fmla="*/ 148 w 154"/>
                  <a:gd name="T55" fmla="*/ 104 h 155"/>
                  <a:gd name="T56" fmla="*/ 136 w 154"/>
                  <a:gd name="T57" fmla="*/ 129 h 155"/>
                  <a:gd name="T58" fmla="*/ 114 w 154"/>
                  <a:gd name="T59" fmla="*/ 145 h 155"/>
                  <a:gd name="T60" fmla="*/ 95 w 154"/>
                  <a:gd name="T61" fmla="*/ 153 h 155"/>
                  <a:gd name="T62" fmla="*/ 77 w 154"/>
                  <a:gd name="T63" fmla="*/ 155 h 155"/>
                  <a:gd name="T64" fmla="*/ 51 w 154"/>
                  <a:gd name="T65" fmla="*/ 151 h 155"/>
                  <a:gd name="T66" fmla="*/ 26 w 154"/>
                  <a:gd name="T67" fmla="*/ 137 h 155"/>
                  <a:gd name="T68" fmla="*/ 10 w 154"/>
                  <a:gd name="T69" fmla="*/ 116 h 155"/>
                  <a:gd name="T70" fmla="*/ 2 w 154"/>
                  <a:gd name="T71" fmla="*/ 98 h 155"/>
                  <a:gd name="T72" fmla="*/ 0 w 154"/>
                  <a:gd name="T73" fmla="*/ 78 h 155"/>
                  <a:gd name="T74" fmla="*/ 4 w 154"/>
                  <a:gd name="T75" fmla="*/ 51 h 155"/>
                  <a:gd name="T76" fmla="*/ 18 w 154"/>
                  <a:gd name="T77" fmla="*/ 29 h 155"/>
                  <a:gd name="T78" fmla="*/ 38 w 154"/>
                  <a:gd name="T79" fmla="*/ 10 h 155"/>
                  <a:gd name="T80" fmla="*/ 57 w 154"/>
                  <a:gd name="T81" fmla="*/ 4 h 155"/>
                  <a:gd name="T82" fmla="*/ 77 w 154"/>
                  <a:gd name="T8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55">
                    <a:moveTo>
                      <a:pt x="77" y="10"/>
                    </a:moveTo>
                    <a:lnTo>
                      <a:pt x="59" y="12"/>
                    </a:lnTo>
                    <a:lnTo>
                      <a:pt x="42" y="19"/>
                    </a:lnTo>
                    <a:lnTo>
                      <a:pt x="24" y="35"/>
                    </a:lnTo>
                    <a:lnTo>
                      <a:pt x="12" y="55"/>
                    </a:lnTo>
                    <a:lnTo>
                      <a:pt x="8" y="78"/>
                    </a:lnTo>
                    <a:lnTo>
                      <a:pt x="10" y="96"/>
                    </a:lnTo>
                    <a:lnTo>
                      <a:pt x="16" y="112"/>
                    </a:lnTo>
                    <a:lnTo>
                      <a:pt x="32" y="131"/>
                    </a:lnTo>
                    <a:lnTo>
                      <a:pt x="53" y="143"/>
                    </a:lnTo>
                    <a:lnTo>
                      <a:pt x="77" y="147"/>
                    </a:lnTo>
                    <a:lnTo>
                      <a:pt x="93" y="145"/>
                    </a:lnTo>
                    <a:lnTo>
                      <a:pt x="109" y="139"/>
                    </a:lnTo>
                    <a:lnTo>
                      <a:pt x="130" y="122"/>
                    </a:lnTo>
                    <a:lnTo>
                      <a:pt x="140" y="102"/>
                    </a:lnTo>
                    <a:lnTo>
                      <a:pt x="144" y="78"/>
                    </a:lnTo>
                    <a:lnTo>
                      <a:pt x="142" y="61"/>
                    </a:lnTo>
                    <a:lnTo>
                      <a:pt x="136" y="45"/>
                    </a:lnTo>
                    <a:lnTo>
                      <a:pt x="120" y="25"/>
                    </a:lnTo>
                    <a:lnTo>
                      <a:pt x="99" y="14"/>
                    </a:lnTo>
                    <a:lnTo>
                      <a:pt x="77" y="10"/>
                    </a:lnTo>
                    <a:close/>
                    <a:moveTo>
                      <a:pt x="77" y="0"/>
                    </a:moveTo>
                    <a:lnTo>
                      <a:pt x="103" y="6"/>
                    </a:lnTo>
                    <a:lnTo>
                      <a:pt x="126" y="19"/>
                    </a:lnTo>
                    <a:lnTo>
                      <a:pt x="144" y="41"/>
                    </a:lnTo>
                    <a:lnTo>
                      <a:pt x="150" y="59"/>
                    </a:lnTo>
                    <a:lnTo>
                      <a:pt x="154" y="78"/>
                    </a:lnTo>
                    <a:lnTo>
                      <a:pt x="148" y="104"/>
                    </a:lnTo>
                    <a:lnTo>
                      <a:pt x="136" y="129"/>
                    </a:lnTo>
                    <a:lnTo>
                      <a:pt x="114" y="145"/>
                    </a:lnTo>
                    <a:lnTo>
                      <a:pt x="95" y="153"/>
                    </a:lnTo>
                    <a:lnTo>
                      <a:pt x="77" y="155"/>
                    </a:lnTo>
                    <a:lnTo>
                      <a:pt x="51" y="151"/>
                    </a:lnTo>
                    <a:lnTo>
                      <a:pt x="26" y="137"/>
                    </a:lnTo>
                    <a:lnTo>
                      <a:pt x="10" y="116"/>
                    </a:lnTo>
                    <a:lnTo>
                      <a:pt x="2" y="98"/>
                    </a:lnTo>
                    <a:lnTo>
                      <a:pt x="0" y="78"/>
                    </a:lnTo>
                    <a:lnTo>
                      <a:pt x="4" y="51"/>
                    </a:lnTo>
                    <a:lnTo>
                      <a:pt x="18" y="29"/>
                    </a:lnTo>
                    <a:lnTo>
                      <a:pt x="38" y="10"/>
                    </a:lnTo>
                    <a:lnTo>
                      <a:pt x="57" y="4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12" name="Freeform 204"/>
              <p:cNvSpPr>
                <a:spLocks noEditPoints="1"/>
              </p:cNvSpPr>
              <p:nvPr/>
            </p:nvSpPr>
            <p:spPr bwMode="auto">
              <a:xfrm>
                <a:off x="6925653" y="2870374"/>
                <a:ext cx="269654" cy="186464"/>
              </a:xfrm>
              <a:custGeom>
                <a:avLst/>
                <a:gdLst>
                  <a:gd name="T0" fmla="*/ 6 w 94"/>
                  <a:gd name="T1" fmla="*/ 6 h 65"/>
                  <a:gd name="T2" fmla="*/ 6 w 94"/>
                  <a:gd name="T3" fmla="*/ 55 h 65"/>
                  <a:gd name="T4" fmla="*/ 88 w 94"/>
                  <a:gd name="T5" fmla="*/ 55 h 65"/>
                  <a:gd name="T6" fmla="*/ 88 w 94"/>
                  <a:gd name="T7" fmla="*/ 6 h 65"/>
                  <a:gd name="T8" fmla="*/ 6 w 94"/>
                  <a:gd name="T9" fmla="*/ 6 h 65"/>
                  <a:gd name="T10" fmla="*/ 4 w 94"/>
                  <a:gd name="T11" fmla="*/ 0 h 65"/>
                  <a:gd name="T12" fmla="*/ 88 w 94"/>
                  <a:gd name="T13" fmla="*/ 0 h 65"/>
                  <a:gd name="T14" fmla="*/ 94 w 94"/>
                  <a:gd name="T15" fmla="*/ 4 h 65"/>
                  <a:gd name="T16" fmla="*/ 94 w 94"/>
                  <a:gd name="T17" fmla="*/ 61 h 65"/>
                  <a:gd name="T18" fmla="*/ 88 w 94"/>
                  <a:gd name="T19" fmla="*/ 65 h 65"/>
                  <a:gd name="T20" fmla="*/ 67 w 94"/>
                  <a:gd name="T21" fmla="*/ 65 h 65"/>
                  <a:gd name="T22" fmla="*/ 29 w 94"/>
                  <a:gd name="T23" fmla="*/ 65 h 65"/>
                  <a:gd name="T24" fmla="*/ 4 w 94"/>
                  <a:gd name="T25" fmla="*/ 65 h 65"/>
                  <a:gd name="T26" fmla="*/ 0 w 94"/>
                  <a:gd name="T27" fmla="*/ 61 h 65"/>
                  <a:gd name="T28" fmla="*/ 0 w 94"/>
                  <a:gd name="T29" fmla="*/ 4 h 65"/>
                  <a:gd name="T30" fmla="*/ 4 w 94"/>
                  <a:gd name="T3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4" h="65">
                    <a:moveTo>
                      <a:pt x="6" y="6"/>
                    </a:moveTo>
                    <a:lnTo>
                      <a:pt x="6" y="55"/>
                    </a:lnTo>
                    <a:lnTo>
                      <a:pt x="88" y="55"/>
                    </a:lnTo>
                    <a:lnTo>
                      <a:pt x="88" y="6"/>
                    </a:lnTo>
                    <a:lnTo>
                      <a:pt x="6" y="6"/>
                    </a:lnTo>
                    <a:close/>
                    <a:moveTo>
                      <a:pt x="4" y="0"/>
                    </a:moveTo>
                    <a:lnTo>
                      <a:pt x="88" y="0"/>
                    </a:lnTo>
                    <a:lnTo>
                      <a:pt x="94" y="4"/>
                    </a:lnTo>
                    <a:lnTo>
                      <a:pt x="94" y="61"/>
                    </a:lnTo>
                    <a:lnTo>
                      <a:pt x="88" y="65"/>
                    </a:lnTo>
                    <a:lnTo>
                      <a:pt x="67" y="65"/>
                    </a:lnTo>
                    <a:lnTo>
                      <a:pt x="29" y="65"/>
                    </a:lnTo>
                    <a:lnTo>
                      <a:pt x="4" y="65"/>
                    </a:lnTo>
                    <a:lnTo>
                      <a:pt x="0" y="61"/>
                    </a:lnTo>
                    <a:lnTo>
                      <a:pt x="0" y="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40" name="Rectangle 206"/>
              <p:cNvSpPr>
                <a:spLocks noChangeArrowheads="1"/>
              </p:cNvSpPr>
              <p:nvPr/>
            </p:nvSpPr>
            <p:spPr bwMode="auto">
              <a:xfrm>
                <a:off x="7026055" y="3068310"/>
                <a:ext cx="68848" cy="22949"/>
              </a:xfrm>
              <a:prstGeom prst="rect">
                <a:avLst/>
              </a:prstGeom>
              <a:solidFill>
                <a:srgbClr val="FFFFFF"/>
              </a:solidFill>
              <a:ln w="0">
                <a:noFill/>
                <a:prstDash val="solid"/>
                <a:miter lim="800000"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44" name="Freeform 207"/>
              <p:cNvSpPr/>
              <p:nvPr/>
            </p:nvSpPr>
            <p:spPr bwMode="auto">
              <a:xfrm>
                <a:off x="6991631" y="3102734"/>
                <a:ext cx="131958" cy="17212"/>
              </a:xfrm>
              <a:custGeom>
                <a:avLst/>
                <a:gdLst>
                  <a:gd name="T0" fmla="*/ 4 w 46"/>
                  <a:gd name="T1" fmla="*/ 0 h 6"/>
                  <a:gd name="T2" fmla="*/ 44 w 46"/>
                  <a:gd name="T3" fmla="*/ 0 h 6"/>
                  <a:gd name="T4" fmla="*/ 46 w 46"/>
                  <a:gd name="T5" fmla="*/ 2 h 6"/>
                  <a:gd name="T6" fmla="*/ 44 w 46"/>
                  <a:gd name="T7" fmla="*/ 6 h 6"/>
                  <a:gd name="T8" fmla="*/ 4 w 46"/>
                  <a:gd name="T9" fmla="*/ 6 h 6"/>
                  <a:gd name="T10" fmla="*/ 0 w 46"/>
                  <a:gd name="T11" fmla="*/ 2 h 6"/>
                  <a:gd name="T12" fmla="*/ 4 w 4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6">
                    <a:moveTo>
                      <a:pt x="4" y="0"/>
                    </a:moveTo>
                    <a:lnTo>
                      <a:pt x="44" y="0"/>
                    </a:lnTo>
                    <a:lnTo>
                      <a:pt x="46" y="2"/>
                    </a:lnTo>
                    <a:lnTo>
                      <a:pt x="44" y="6"/>
                    </a:lnTo>
                    <a:lnTo>
                      <a:pt x="4" y="6"/>
                    </a:lnTo>
                    <a:lnTo>
                      <a:pt x="0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4967236" y="2407953"/>
            <a:ext cx="723497" cy="416148"/>
            <a:chOff x="5238881" y="1826181"/>
            <a:chExt cx="763063" cy="438906"/>
          </a:xfrm>
        </p:grpSpPr>
        <p:sp>
          <p:nvSpPr>
            <p:cNvPr id="51" name="Freeform 80"/>
            <p:cNvSpPr/>
            <p:nvPr/>
          </p:nvSpPr>
          <p:spPr bwMode="auto">
            <a:xfrm>
              <a:off x="5238881" y="1872080"/>
              <a:ext cx="203676" cy="347109"/>
            </a:xfrm>
            <a:custGeom>
              <a:avLst/>
              <a:gdLst>
                <a:gd name="T0" fmla="*/ 61 w 71"/>
                <a:gd name="T1" fmla="*/ 0 h 121"/>
                <a:gd name="T2" fmla="*/ 65 w 71"/>
                <a:gd name="T3" fmla="*/ 0 h 121"/>
                <a:gd name="T4" fmla="*/ 67 w 71"/>
                <a:gd name="T5" fmla="*/ 2 h 121"/>
                <a:gd name="T6" fmla="*/ 71 w 71"/>
                <a:gd name="T7" fmla="*/ 7 h 121"/>
                <a:gd name="T8" fmla="*/ 71 w 71"/>
                <a:gd name="T9" fmla="*/ 11 h 121"/>
                <a:gd name="T10" fmla="*/ 71 w 71"/>
                <a:gd name="T11" fmla="*/ 15 h 121"/>
                <a:gd name="T12" fmla="*/ 67 w 71"/>
                <a:gd name="T13" fmla="*/ 17 h 121"/>
                <a:gd name="T14" fmla="*/ 26 w 71"/>
                <a:gd name="T15" fmla="*/ 60 h 121"/>
                <a:gd name="T16" fmla="*/ 67 w 71"/>
                <a:gd name="T17" fmla="*/ 102 h 121"/>
                <a:gd name="T18" fmla="*/ 71 w 71"/>
                <a:gd name="T19" fmla="*/ 106 h 121"/>
                <a:gd name="T20" fmla="*/ 71 w 71"/>
                <a:gd name="T21" fmla="*/ 108 h 121"/>
                <a:gd name="T22" fmla="*/ 71 w 71"/>
                <a:gd name="T23" fmla="*/ 112 h 121"/>
                <a:gd name="T24" fmla="*/ 67 w 71"/>
                <a:gd name="T25" fmla="*/ 117 h 121"/>
                <a:gd name="T26" fmla="*/ 61 w 71"/>
                <a:gd name="T27" fmla="*/ 121 h 121"/>
                <a:gd name="T28" fmla="*/ 53 w 71"/>
                <a:gd name="T29" fmla="*/ 117 h 121"/>
                <a:gd name="T30" fmla="*/ 4 w 71"/>
                <a:gd name="T31" fmla="*/ 68 h 121"/>
                <a:gd name="T32" fmla="*/ 0 w 71"/>
                <a:gd name="T33" fmla="*/ 60 h 121"/>
                <a:gd name="T34" fmla="*/ 4 w 71"/>
                <a:gd name="T35" fmla="*/ 51 h 121"/>
                <a:gd name="T36" fmla="*/ 53 w 71"/>
                <a:gd name="T37" fmla="*/ 2 h 121"/>
                <a:gd name="T38" fmla="*/ 57 w 71"/>
                <a:gd name="T39" fmla="*/ 0 h 121"/>
                <a:gd name="T40" fmla="*/ 61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61" y="0"/>
                  </a:moveTo>
                  <a:lnTo>
                    <a:pt x="65" y="0"/>
                  </a:lnTo>
                  <a:lnTo>
                    <a:pt x="67" y="2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67" y="17"/>
                  </a:lnTo>
                  <a:lnTo>
                    <a:pt x="26" y="60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08"/>
                  </a:lnTo>
                  <a:lnTo>
                    <a:pt x="71" y="112"/>
                  </a:lnTo>
                  <a:lnTo>
                    <a:pt x="67" y="117"/>
                  </a:lnTo>
                  <a:lnTo>
                    <a:pt x="61" y="121"/>
                  </a:lnTo>
                  <a:lnTo>
                    <a:pt x="53" y="117"/>
                  </a:lnTo>
                  <a:lnTo>
                    <a:pt x="4" y="68"/>
                  </a:lnTo>
                  <a:lnTo>
                    <a:pt x="0" y="60"/>
                  </a:lnTo>
                  <a:lnTo>
                    <a:pt x="4" y="51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ea typeface="微软雅黑" charset="-122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5557301" y="1826181"/>
              <a:ext cx="444643" cy="438906"/>
              <a:chOff x="5557301" y="1829049"/>
              <a:chExt cx="444643" cy="438906"/>
            </a:xfrm>
          </p:grpSpPr>
          <p:sp>
            <p:nvSpPr>
              <p:cNvPr id="53" name="Freeform 208"/>
              <p:cNvSpPr>
                <a:spLocks noEditPoints="1"/>
              </p:cNvSpPr>
              <p:nvPr/>
            </p:nvSpPr>
            <p:spPr bwMode="auto">
              <a:xfrm>
                <a:off x="5557301" y="1829049"/>
                <a:ext cx="444643" cy="438906"/>
              </a:xfrm>
              <a:custGeom>
                <a:avLst/>
                <a:gdLst>
                  <a:gd name="T0" fmla="*/ 78 w 155"/>
                  <a:gd name="T1" fmla="*/ 8 h 153"/>
                  <a:gd name="T2" fmla="*/ 61 w 155"/>
                  <a:gd name="T3" fmla="*/ 10 h 153"/>
                  <a:gd name="T4" fmla="*/ 43 w 155"/>
                  <a:gd name="T5" fmla="*/ 16 h 153"/>
                  <a:gd name="T6" fmla="*/ 25 w 155"/>
                  <a:gd name="T7" fmla="*/ 33 h 153"/>
                  <a:gd name="T8" fmla="*/ 13 w 155"/>
                  <a:gd name="T9" fmla="*/ 53 h 153"/>
                  <a:gd name="T10" fmla="*/ 9 w 155"/>
                  <a:gd name="T11" fmla="*/ 77 h 153"/>
                  <a:gd name="T12" fmla="*/ 11 w 155"/>
                  <a:gd name="T13" fmla="*/ 94 h 153"/>
                  <a:gd name="T14" fmla="*/ 19 w 155"/>
                  <a:gd name="T15" fmla="*/ 110 h 153"/>
                  <a:gd name="T16" fmla="*/ 33 w 155"/>
                  <a:gd name="T17" fmla="*/ 128 h 153"/>
                  <a:gd name="T18" fmla="*/ 55 w 155"/>
                  <a:gd name="T19" fmla="*/ 141 h 153"/>
                  <a:gd name="T20" fmla="*/ 78 w 155"/>
                  <a:gd name="T21" fmla="*/ 145 h 153"/>
                  <a:gd name="T22" fmla="*/ 94 w 155"/>
                  <a:gd name="T23" fmla="*/ 143 h 153"/>
                  <a:gd name="T24" fmla="*/ 112 w 155"/>
                  <a:gd name="T25" fmla="*/ 137 h 153"/>
                  <a:gd name="T26" fmla="*/ 130 w 155"/>
                  <a:gd name="T27" fmla="*/ 120 h 153"/>
                  <a:gd name="T28" fmla="*/ 143 w 155"/>
                  <a:gd name="T29" fmla="*/ 100 h 153"/>
                  <a:gd name="T30" fmla="*/ 147 w 155"/>
                  <a:gd name="T31" fmla="*/ 77 h 153"/>
                  <a:gd name="T32" fmla="*/ 145 w 155"/>
                  <a:gd name="T33" fmla="*/ 59 h 153"/>
                  <a:gd name="T34" fmla="*/ 136 w 155"/>
                  <a:gd name="T35" fmla="*/ 43 h 153"/>
                  <a:gd name="T36" fmla="*/ 122 w 155"/>
                  <a:gd name="T37" fmla="*/ 24 h 153"/>
                  <a:gd name="T38" fmla="*/ 100 w 155"/>
                  <a:gd name="T39" fmla="*/ 12 h 153"/>
                  <a:gd name="T40" fmla="*/ 78 w 155"/>
                  <a:gd name="T41" fmla="*/ 8 h 153"/>
                  <a:gd name="T42" fmla="*/ 78 w 155"/>
                  <a:gd name="T43" fmla="*/ 0 h 153"/>
                  <a:gd name="T44" fmla="*/ 104 w 155"/>
                  <a:gd name="T45" fmla="*/ 4 h 153"/>
                  <a:gd name="T46" fmla="*/ 126 w 155"/>
                  <a:gd name="T47" fmla="*/ 18 h 153"/>
                  <a:gd name="T48" fmla="*/ 145 w 155"/>
                  <a:gd name="T49" fmla="*/ 39 h 153"/>
                  <a:gd name="T50" fmla="*/ 153 w 155"/>
                  <a:gd name="T51" fmla="*/ 57 h 153"/>
                  <a:gd name="T52" fmla="*/ 155 w 155"/>
                  <a:gd name="T53" fmla="*/ 77 h 153"/>
                  <a:gd name="T54" fmla="*/ 151 w 155"/>
                  <a:gd name="T55" fmla="*/ 102 h 153"/>
                  <a:gd name="T56" fmla="*/ 136 w 155"/>
                  <a:gd name="T57" fmla="*/ 126 h 153"/>
                  <a:gd name="T58" fmla="*/ 116 w 155"/>
                  <a:gd name="T59" fmla="*/ 145 h 153"/>
                  <a:gd name="T60" fmla="*/ 96 w 155"/>
                  <a:gd name="T61" fmla="*/ 151 h 153"/>
                  <a:gd name="T62" fmla="*/ 78 w 155"/>
                  <a:gd name="T63" fmla="*/ 153 h 153"/>
                  <a:gd name="T64" fmla="*/ 51 w 155"/>
                  <a:gd name="T65" fmla="*/ 149 h 153"/>
                  <a:gd name="T66" fmla="*/ 29 w 155"/>
                  <a:gd name="T67" fmla="*/ 137 h 153"/>
                  <a:gd name="T68" fmla="*/ 11 w 155"/>
                  <a:gd name="T69" fmla="*/ 114 h 153"/>
                  <a:gd name="T70" fmla="*/ 3 w 155"/>
                  <a:gd name="T71" fmla="*/ 96 h 153"/>
                  <a:gd name="T72" fmla="*/ 0 w 155"/>
                  <a:gd name="T73" fmla="*/ 77 h 153"/>
                  <a:gd name="T74" fmla="*/ 5 w 155"/>
                  <a:gd name="T75" fmla="*/ 51 h 153"/>
                  <a:gd name="T76" fmla="*/ 19 w 155"/>
                  <a:gd name="T77" fmla="*/ 27 h 153"/>
                  <a:gd name="T78" fmla="*/ 39 w 155"/>
                  <a:gd name="T79" fmla="*/ 10 h 153"/>
                  <a:gd name="T80" fmla="*/ 59 w 155"/>
                  <a:gd name="T81" fmla="*/ 2 h 153"/>
                  <a:gd name="T82" fmla="*/ 78 w 155"/>
                  <a:gd name="T83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3">
                    <a:moveTo>
                      <a:pt x="78" y="8"/>
                    </a:moveTo>
                    <a:lnTo>
                      <a:pt x="61" y="10"/>
                    </a:lnTo>
                    <a:lnTo>
                      <a:pt x="43" y="16"/>
                    </a:lnTo>
                    <a:lnTo>
                      <a:pt x="25" y="33"/>
                    </a:lnTo>
                    <a:lnTo>
                      <a:pt x="13" y="53"/>
                    </a:lnTo>
                    <a:lnTo>
                      <a:pt x="9" y="77"/>
                    </a:lnTo>
                    <a:lnTo>
                      <a:pt x="11" y="94"/>
                    </a:lnTo>
                    <a:lnTo>
                      <a:pt x="19" y="110"/>
                    </a:lnTo>
                    <a:lnTo>
                      <a:pt x="33" y="128"/>
                    </a:lnTo>
                    <a:lnTo>
                      <a:pt x="55" y="141"/>
                    </a:lnTo>
                    <a:lnTo>
                      <a:pt x="78" y="145"/>
                    </a:lnTo>
                    <a:lnTo>
                      <a:pt x="94" y="143"/>
                    </a:lnTo>
                    <a:lnTo>
                      <a:pt x="112" y="137"/>
                    </a:lnTo>
                    <a:lnTo>
                      <a:pt x="130" y="120"/>
                    </a:lnTo>
                    <a:lnTo>
                      <a:pt x="143" y="100"/>
                    </a:lnTo>
                    <a:lnTo>
                      <a:pt x="147" y="77"/>
                    </a:lnTo>
                    <a:lnTo>
                      <a:pt x="145" y="59"/>
                    </a:lnTo>
                    <a:lnTo>
                      <a:pt x="136" y="43"/>
                    </a:lnTo>
                    <a:lnTo>
                      <a:pt x="122" y="24"/>
                    </a:lnTo>
                    <a:lnTo>
                      <a:pt x="100" y="12"/>
                    </a:lnTo>
                    <a:lnTo>
                      <a:pt x="78" y="8"/>
                    </a:lnTo>
                    <a:close/>
                    <a:moveTo>
                      <a:pt x="78" y="0"/>
                    </a:moveTo>
                    <a:lnTo>
                      <a:pt x="104" y="4"/>
                    </a:lnTo>
                    <a:lnTo>
                      <a:pt x="126" y="18"/>
                    </a:lnTo>
                    <a:lnTo>
                      <a:pt x="145" y="39"/>
                    </a:lnTo>
                    <a:lnTo>
                      <a:pt x="153" y="57"/>
                    </a:lnTo>
                    <a:lnTo>
                      <a:pt x="155" y="77"/>
                    </a:lnTo>
                    <a:lnTo>
                      <a:pt x="151" y="102"/>
                    </a:lnTo>
                    <a:lnTo>
                      <a:pt x="136" y="126"/>
                    </a:lnTo>
                    <a:lnTo>
                      <a:pt x="116" y="145"/>
                    </a:lnTo>
                    <a:lnTo>
                      <a:pt x="96" y="151"/>
                    </a:lnTo>
                    <a:lnTo>
                      <a:pt x="78" y="153"/>
                    </a:lnTo>
                    <a:lnTo>
                      <a:pt x="51" y="149"/>
                    </a:lnTo>
                    <a:lnTo>
                      <a:pt x="29" y="137"/>
                    </a:lnTo>
                    <a:lnTo>
                      <a:pt x="11" y="114"/>
                    </a:lnTo>
                    <a:lnTo>
                      <a:pt x="3" y="96"/>
                    </a:lnTo>
                    <a:lnTo>
                      <a:pt x="0" y="77"/>
                    </a:lnTo>
                    <a:lnTo>
                      <a:pt x="5" y="51"/>
                    </a:lnTo>
                    <a:lnTo>
                      <a:pt x="19" y="27"/>
                    </a:lnTo>
                    <a:lnTo>
                      <a:pt x="39" y="10"/>
                    </a:lnTo>
                    <a:lnTo>
                      <a:pt x="59" y="2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55" name="Freeform 209"/>
              <p:cNvSpPr>
                <a:spLocks noEditPoints="1"/>
              </p:cNvSpPr>
              <p:nvPr/>
            </p:nvSpPr>
            <p:spPr bwMode="auto">
              <a:xfrm>
                <a:off x="5640494" y="1906504"/>
                <a:ext cx="278261" cy="283998"/>
              </a:xfrm>
              <a:custGeom>
                <a:avLst/>
                <a:gdLst>
                  <a:gd name="T0" fmla="*/ 65 w 97"/>
                  <a:gd name="T1" fmla="*/ 79 h 99"/>
                  <a:gd name="T2" fmla="*/ 59 w 97"/>
                  <a:gd name="T3" fmla="*/ 89 h 99"/>
                  <a:gd name="T4" fmla="*/ 73 w 97"/>
                  <a:gd name="T5" fmla="*/ 81 h 99"/>
                  <a:gd name="T6" fmla="*/ 69 w 97"/>
                  <a:gd name="T7" fmla="*/ 73 h 99"/>
                  <a:gd name="T8" fmla="*/ 18 w 97"/>
                  <a:gd name="T9" fmla="*/ 75 h 99"/>
                  <a:gd name="T10" fmla="*/ 30 w 97"/>
                  <a:gd name="T11" fmla="*/ 85 h 99"/>
                  <a:gd name="T12" fmla="*/ 34 w 97"/>
                  <a:gd name="T13" fmla="*/ 85 h 99"/>
                  <a:gd name="T14" fmla="*/ 28 w 97"/>
                  <a:gd name="T15" fmla="*/ 73 h 99"/>
                  <a:gd name="T16" fmla="*/ 51 w 97"/>
                  <a:gd name="T17" fmla="*/ 87 h 99"/>
                  <a:gd name="T18" fmla="*/ 61 w 97"/>
                  <a:gd name="T19" fmla="*/ 77 h 99"/>
                  <a:gd name="T20" fmla="*/ 51 w 97"/>
                  <a:gd name="T21" fmla="*/ 71 h 99"/>
                  <a:gd name="T22" fmla="*/ 34 w 97"/>
                  <a:gd name="T23" fmla="*/ 73 h 99"/>
                  <a:gd name="T24" fmla="*/ 42 w 97"/>
                  <a:gd name="T25" fmla="*/ 85 h 99"/>
                  <a:gd name="T26" fmla="*/ 47 w 97"/>
                  <a:gd name="T27" fmla="*/ 71 h 99"/>
                  <a:gd name="T28" fmla="*/ 71 w 97"/>
                  <a:gd name="T29" fmla="*/ 61 h 99"/>
                  <a:gd name="T30" fmla="*/ 83 w 97"/>
                  <a:gd name="T31" fmla="*/ 71 h 99"/>
                  <a:gd name="T32" fmla="*/ 89 w 97"/>
                  <a:gd name="T33" fmla="*/ 53 h 99"/>
                  <a:gd name="T34" fmla="*/ 51 w 97"/>
                  <a:gd name="T35" fmla="*/ 53 h 99"/>
                  <a:gd name="T36" fmla="*/ 65 w 97"/>
                  <a:gd name="T37" fmla="*/ 67 h 99"/>
                  <a:gd name="T38" fmla="*/ 67 w 97"/>
                  <a:gd name="T39" fmla="*/ 53 h 99"/>
                  <a:gd name="T40" fmla="*/ 30 w 97"/>
                  <a:gd name="T41" fmla="*/ 53 h 99"/>
                  <a:gd name="T42" fmla="*/ 32 w 97"/>
                  <a:gd name="T43" fmla="*/ 67 h 99"/>
                  <a:gd name="T44" fmla="*/ 47 w 97"/>
                  <a:gd name="T45" fmla="*/ 53 h 99"/>
                  <a:gd name="T46" fmla="*/ 8 w 97"/>
                  <a:gd name="T47" fmla="*/ 53 h 99"/>
                  <a:gd name="T48" fmla="*/ 14 w 97"/>
                  <a:gd name="T49" fmla="*/ 71 h 99"/>
                  <a:gd name="T50" fmla="*/ 26 w 97"/>
                  <a:gd name="T51" fmla="*/ 61 h 99"/>
                  <a:gd name="T52" fmla="*/ 8 w 97"/>
                  <a:gd name="T53" fmla="*/ 53 h 99"/>
                  <a:gd name="T54" fmla="*/ 30 w 97"/>
                  <a:gd name="T55" fmla="*/ 38 h 99"/>
                  <a:gd name="T56" fmla="*/ 47 w 97"/>
                  <a:gd name="T57" fmla="*/ 46 h 99"/>
                  <a:gd name="T58" fmla="*/ 32 w 97"/>
                  <a:gd name="T59" fmla="*/ 32 h 99"/>
                  <a:gd name="T60" fmla="*/ 51 w 97"/>
                  <a:gd name="T61" fmla="*/ 32 h 99"/>
                  <a:gd name="T62" fmla="*/ 67 w 97"/>
                  <a:gd name="T63" fmla="*/ 46 h 99"/>
                  <a:gd name="T64" fmla="*/ 65 w 97"/>
                  <a:gd name="T65" fmla="*/ 32 h 99"/>
                  <a:gd name="T66" fmla="*/ 10 w 97"/>
                  <a:gd name="T67" fmla="*/ 36 h 99"/>
                  <a:gd name="T68" fmla="*/ 26 w 97"/>
                  <a:gd name="T69" fmla="*/ 46 h 99"/>
                  <a:gd name="T70" fmla="*/ 28 w 97"/>
                  <a:gd name="T71" fmla="*/ 30 h 99"/>
                  <a:gd name="T72" fmla="*/ 83 w 97"/>
                  <a:gd name="T73" fmla="*/ 28 h 99"/>
                  <a:gd name="T74" fmla="*/ 71 w 97"/>
                  <a:gd name="T75" fmla="*/ 38 h 99"/>
                  <a:gd name="T76" fmla="*/ 89 w 97"/>
                  <a:gd name="T77" fmla="*/ 46 h 99"/>
                  <a:gd name="T78" fmla="*/ 83 w 97"/>
                  <a:gd name="T79" fmla="*/ 28 h 99"/>
                  <a:gd name="T80" fmla="*/ 51 w 97"/>
                  <a:gd name="T81" fmla="*/ 28 h 99"/>
                  <a:gd name="T82" fmla="*/ 59 w 97"/>
                  <a:gd name="T83" fmla="*/ 20 h 99"/>
                  <a:gd name="T84" fmla="*/ 51 w 97"/>
                  <a:gd name="T85" fmla="*/ 12 h 99"/>
                  <a:gd name="T86" fmla="*/ 42 w 97"/>
                  <a:gd name="T87" fmla="*/ 14 h 99"/>
                  <a:gd name="T88" fmla="*/ 34 w 97"/>
                  <a:gd name="T89" fmla="*/ 28 h 99"/>
                  <a:gd name="T90" fmla="*/ 47 w 97"/>
                  <a:gd name="T91" fmla="*/ 12 h 99"/>
                  <a:gd name="T92" fmla="*/ 63 w 97"/>
                  <a:gd name="T93" fmla="*/ 14 h 99"/>
                  <a:gd name="T94" fmla="*/ 69 w 97"/>
                  <a:gd name="T95" fmla="*/ 26 h 99"/>
                  <a:gd name="T96" fmla="*/ 73 w 97"/>
                  <a:gd name="T97" fmla="*/ 18 h 99"/>
                  <a:gd name="T98" fmla="*/ 59 w 97"/>
                  <a:gd name="T99" fmla="*/ 10 h 99"/>
                  <a:gd name="T100" fmla="*/ 30 w 97"/>
                  <a:gd name="T101" fmla="*/ 14 h 99"/>
                  <a:gd name="T102" fmla="*/ 18 w 97"/>
                  <a:gd name="T103" fmla="*/ 24 h 99"/>
                  <a:gd name="T104" fmla="*/ 32 w 97"/>
                  <a:gd name="T105" fmla="*/ 20 h 99"/>
                  <a:gd name="T106" fmla="*/ 38 w 97"/>
                  <a:gd name="T107" fmla="*/ 10 h 99"/>
                  <a:gd name="T108" fmla="*/ 67 w 97"/>
                  <a:gd name="T109" fmla="*/ 4 h 99"/>
                  <a:gd name="T110" fmla="*/ 93 w 97"/>
                  <a:gd name="T111" fmla="*/ 30 h 99"/>
                  <a:gd name="T112" fmla="*/ 93 w 97"/>
                  <a:gd name="T113" fmla="*/ 69 h 99"/>
                  <a:gd name="T114" fmla="*/ 67 w 97"/>
                  <a:gd name="T115" fmla="*/ 95 h 99"/>
                  <a:gd name="T116" fmla="*/ 30 w 97"/>
                  <a:gd name="T117" fmla="*/ 95 h 99"/>
                  <a:gd name="T118" fmla="*/ 4 w 97"/>
                  <a:gd name="T119" fmla="*/ 69 h 99"/>
                  <a:gd name="T120" fmla="*/ 4 w 97"/>
                  <a:gd name="T121" fmla="*/ 30 h 99"/>
                  <a:gd name="T122" fmla="*/ 30 w 97"/>
                  <a:gd name="T123" fmla="*/ 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7" h="99">
                    <a:moveTo>
                      <a:pt x="69" y="73"/>
                    </a:moveTo>
                    <a:lnTo>
                      <a:pt x="65" y="79"/>
                    </a:lnTo>
                    <a:lnTo>
                      <a:pt x="63" y="85"/>
                    </a:lnTo>
                    <a:lnTo>
                      <a:pt x="59" y="89"/>
                    </a:lnTo>
                    <a:lnTo>
                      <a:pt x="67" y="85"/>
                    </a:lnTo>
                    <a:lnTo>
                      <a:pt x="73" y="81"/>
                    </a:lnTo>
                    <a:lnTo>
                      <a:pt x="79" y="75"/>
                    </a:lnTo>
                    <a:lnTo>
                      <a:pt x="69" y="73"/>
                    </a:lnTo>
                    <a:close/>
                    <a:moveTo>
                      <a:pt x="28" y="73"/>
                    </a:moveTo>
                    <a:lnTo>
                      <a:pt x="18" y="75"/>
                    </a:lnTo>
                    <a:lnTo>
                      <a:pt x="24" y="81"/>
                    </a:lnTo>
                    <a:lnTo>
                      <a:pt x="30" y="85"/>
                    </a:lnTo>
                    <a:lnTo>
                      <a:pt x="38" y="89"/>
                    </a:lnTo>
                    <a:lnTo>
                      <a:pt x="34" y="85"/>
                    </a:lnTo>
                    <a:lnTo>
                      <a:pt x="32" y="79"/>
                    </a:lnTo>
                    <a:lnTo>
                      <a:pt x="28" y="73"/>
                    </a:lnTo>
                    <a:close/>
                    <a:moveTo>
                      <a:pt x="51" y="71"/>
                    </a:moveTo>
                    <a:lnTo>
                      <a:pt x="51" y="87"/>
                    </a:lnTo>
                    <a:lnTo>
                      <a:pt x="55" y="85"/>
                    </a:lnTo>
                    <a:lnTo>
                      <a:pt x="61" y="77"/>
                    </a:lnTo>
                    <a:lnTo>
                      <a:pt x="63" y="73"/>
                    </a:lnTo>
                    <a:lnTo>
                      <a:pt x="51" y="71"/>
                    </a:lnTo>
                    <a:close/>
                    <a:moveTo>
                      <a:pt x="47" y="71"/>
                    </a:moveTo>
                    <a:lnTo>
                      <a:pt x="34" y="73"/>
                    </a:lnTo>
                    <a:lnTo>
                      <a:pt x="38" y="79"/>
                    </a:lnTo>
                    <a:lnTo>
                      <a:pt x="42" y="85"/>
                    </a:lnTo>
                    <a:lnTo>
                      <a:pt x="47" y="87"/>
                    </a:lnTo>
                    <a:lnTo>
                      <a:pt x="47" y="71"/>
                    </a:lnTo>
                    <a:close/>
                    <a:moveTo>
                      <a:pt x="71" y="53"/>
                    </a:moveTo>
                    <a:lnTo>
                      <a:pt x="71" y="61"/>
                    </a:lnTo>
                    <a:lnTo>
                      <a:pt x="69" y="69"/>
                    </a:lnTo>
                    <a:lnTo>
                      <a:pt x="83" y="71"/>
                    </a:lnTo>
                    <a:lnTo>
                      <a:pt x="87" y="63"/>
                    </a:lnTo>
                    <a:lnTo>
                      <a:pt x="89" y="53"/>
                    </a:lnTo>
                    <a:lnTo>
                      <a:pt x="71" y="53"/>
                    </a:lnTo>
                    <a:close/>
                    <a:moveTo>
                      <a:pt x="51" y="53"/>
                    </a:moveTo>
                    <a:lnTo>
                      <a:pt x="51" y="67"/>
                    </a:lnTo>
                    <a:lnTo>
                      <a:pt x="65" y="67"/>
                    </a:lnTo>
                    <a:lnTo>
                      <a:pt x="67" y="61"/>
                    </a:lnTo>
                    <a:lnTo>
                      <a:pt x="67" y="53"/>
                    </a:lnTo>
                    <a:lnTo>
                      <a:pt x="51" y="53"/>
                    </a:lnTo>
                    <a:close/>
                    <a:moveTo>
                      <a:pt x="30" y="53"/>
                    </a:moveTo>
                    <a:lnTo>
                      <a:pt x="30" y="61"/>
                    </a:lnTo>
                    <a:lnTo>
                      <a:pt x="32" y="67"/>
                    </a:lnTo>
                    <a:lnTo>
                      <a:pt x="47" y="67"/>
                    </a:lnTo>
                    <a:lnTo>
                      <a:pt x="47" y="53"/>
                    </a:lnTo>
                    <a:lnTo>
                      <a:pt x="30" y="53"/>
                    </a:lnTo>
                    <a:close/>
                    <a:moveTo>
                      <a:pt x="8" y="53"/>
                    </a:moveTo>
                    <a:lnTo>
                      <a:pt x="10" y="63"/>
                    </a:lnTo>
                    <a:lnTo>
                      <a:pt x="14" y="71"/>
                    </a:lnTo>
                    <a:lnTo>
                      <a:pt x="28" y="69"/>
                    </a:lnTo>
                    <a:lnTo>
                      <a:pt x="26" y="61"/>
                    </a:lnTo>
                    <a:lnTo>
                      <a:pt x="26" y="53"/>
                    </a:lnTo>
                    <a:lnTo>
                      <a:pt x="8" y="53"/>
                    </a:lnTo>
                    <a:close/>
                    <a:moveTo>
                      <a:pt x="32" y="32"/>
                    </a:moveTo>
                    <a:lnTo>
                      <a:pt x="30" y="38"/>
                    </a:lnTo>
                    <a:lnTo>
                      <a:pt x="30" y="46"/>
                    </a:lnTo>
                    <a:lnTo>
                      <a:pt x="47" y="46"/>
                    </a:lnTo>
                    <a:lnTo>
                      <a:pt x="47" y="32"/>
                    </a:lnTo>
                    <a:lnTo>
                      <a:pt x="32" y="32"/>
                    </a:lnTo>
                    <a:close/>
                    <a:moveTo>
                      <a:pt x="65" y="32"/>
                    </a:moveTo>
                    <a:lnTo>
                      <a:pt x="51" y="32"/>
                    </a:lnTo>
                    <a:lnTo>
                      <a:pt x="51" y="46"/>
                    </a:lnTo>
                    <a:lnTo>
                      <a:pt x="67" y="46"/>
                    </a:lnTo>
                    <a:lnTo>
                      <a:pt x="67" y="38"/>
                    </a:lnTo>
                    <a:lnTo>
                      <a:pt x="65" y="32"/>
                    </a:lnTo>
                    <a:close/>
                    <a:moveTo>
                      <a:pt x="14" y="28"/>
                    </a:moveTo>
                    <a:lnTo>
                      <a:pt x="10" y="36"/>
                    </a:lnTo>
                    <a:lnTo>
                      <a:pt x="8" y="46"/>
                    </a:lnTo>
                    <a:lnTo>
                      <a:pt x="26" y="46"/>
                    </a:lnTo>
                    <a:lnTo>
                      <a:pt x="26" y="38"/>
                    </a:lnTo>
                    <a:lnTo>
                      <a:pt x="28" y="30"/>
                    </a:lnTo>
                    <a:lnTo>
                      <a:pt x="14" y="28"/>
                    </a:lnTo>
                    <a:close/>
                    <a:moveTo>
                      <a:pt x="83" y="28"/>
                    </a:moveTo>
                    <a:lnTo>
                      <a:pt x="69" y="30"/>
                    </a:lnTo>
                    <a:lnTo>
                      <a:pt x="71" y="38"/>
                    </a:lnTo>
                    <a:lnTo>
                      <a:pt x="71" y="46"/>
                    </a:lnTo>
                    <a:lnTo>
                      <a:pt x="89" y="46"/>
                    </a:lnTo>
                    <a:lnTo>
                      <a:pt x="87" y="36"/>
                    </a:lnTo>
                    <a:lnTo>
                      <a:pt x="83" y="28"/>
                    </a:lnTo>
                    <a:close/>
                    <a:moveTo>
                      <a:pt x="51" y="12"/>
                    </a:moveTo>
                    <a:lnTo>
                      <a:pt x="51" y="28"/>
                    </a:lnTo>
                    <a:lnTo>
                      <a:pt x="63" y="28"/>
                    </a:lnTo>
                    <a:lnTo>
                      <a:pt x="59" y="20"/>
                    </a:lnTo>
                    <a:lnTo>
                      <a:pt x="55" y="14"/>
                    </a:lnTo>
                    <a:lnTo>
                      <a:pt x="51" y="12"/>
                    </a:lnTo>
                    <a:close/>
                    <a:moveTo>
                      <a:pt x="47" y="12"/>
                    </a:moveTo>
                    <a:lnTo>
                      <a:pt x="42" y="14"/>
                    </a:lnTo>
                    <a:lnTo>
                      <a:pt x="36" y="22"/>
                    </a:lnTo>
                    <a:lnTo>
                      <a:pt x="34" y="28"/>
                    </a:lnTo>
                    <a:lnTo>
                      <a:pt x="47" y="28"/>
                    </a:lnTo>
                    <a:lnTo>
                      <a:pt x="47" y="12"/>
                    </a:lnTo>
                    <a:close/>
                    <a:moveTo>
                      <a:pt x="59" y="10"/>
                    </a:moveTo>
                    <a:lnTo>
                      <a:pt x="63" y="14"/>
                    </a:lnTo>
                    <a:lnTo>
                      <a:pt x="65" y="20"/>
                    </a:lnTo>
                    <a:lnTo>
                      <a:pt x="69" y="26"/>
                    </a:lnTo>
                    <a:lnTo>
                      <a:pt x="79" y="24"/>
                    </a:lnTo>
                    <a:lnTo>
                      <a:pt x="73" y="18"/>
                    </a:lnTo>
                    <a:lnTo>
                      <a:pt x="67" y="14"/>
                    </a:lnTo>
                    <a:lnTo>
                      <a:pt x="59" y="10"/>
                    </a:lnTo>
                    <a:close/>
                    <a:moveTo>
                      <a:pt x="38" y="10"/>
                    </a:moveTo>
                    <a:lnTo>
                      <a:pt x="30" y="14"/>
                    </a:lnTo>
                    <a:lnTo>
                      <a:pt x="24" y="18"/>
                    </a:lnTo>
                    <a:lnTo>
                      <a:pt x="18" y="24"/>
                    </a:lnTo>
                    <a:lnTo>
                      <a:pt x="28" y="26"/>
                    </a:lnTo>
                    <a:lnTo>
                      <a:pt x="32" y="20"/>
                    </a:lnTo>
                    <a:lnTo>
                      <a:pt x="34" y="14"/>
                    </a:lnTo>
                    <a:lnTo>
                      <a:pt x="38" y="10"/>
                    </a:lnTo>
                    <a:close/>
                    <a:moveTo>
                      <a:pt x="49" y="0"/>
                    </a:moveTo>
                    <a:lnTo>
                      <a:pt x="67" y="4"/>
                    </a:lnTo>
                    <a:lnTo>
                      <a:pt x="83" y="14"/>
                    </a:lnTo>
                    <a:lnTo>
                      <a:pt x="93" y="30"/>
                    </a:lnTo>
                    <a:lnTo>
                      <a:pt x="97" y="50"/>
                    </a:lnTo>
                    <a:lnTo>
                      <a:pt x="93" y="69"/>
                    </a:lnTo>
                    <a:lnTo>
                      <a:pt x="83" y="85"/>
                    </a:lnTo>
                    <a:lnTo>
                      <a:pt x="67" y="95"/>
                    </a:lnTo>
                    <a:lnTo>
                      <a:pt x="49" y="99"/>
                    </a:lnTo>
                    <a:lnTo>
                      <a:pt x="30" y="95"/>
                    </a:lnTo>
                    <a:lnTo>
                      <a:pt x="14" y="85"/>
                    </a:lnTo>
                    <a:lnTo>
                      <a:pt x="4" y="69"/>
                    </a:lnTo>
                    <a:lnTo>
                      <a:pt x="0" y="50"/>
                    </a:lnTo>
                    <a:lnTo>
                      <a:pt x="4" y="30"/>
                    </a:lnTo>
                    <a:lnTo>
                      <a:pt x="14" y="14"/>
                    </a:lnTo>
                    <a:lnTo>
                      <a:pt x="30" y="4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4967236" y="4194938"/>
            <a:ext cx="723497" cy="421587"/>
            <a:chOff x="5238881" y="3710891"/>
            <a:chExt cx="763063" cy="444643"/>
          </a:xfrm>
        </p:grpSpPr>
        <p:sp>
          <p:nvSpPr>
            <p:cNvPr id="59" name="Freeform 82"/>
            <p:cNvSpPr/>
            <p:nvPr/>
          </p:nvSpPr>
          <p:spPr bwMode="auto">
            <a:xfrm>
              <a:off x="5238881" y="3759658"/>
              <a:ext cx="203676" cy="347109"/>
            </a:xfrm>
            <a:custGeom>
              <a:avLst/>
              <a:gdLst>
                <a:gd name="T0" fmla="*/ 61 w 71"/>
                <a:gd name="T1" fmla="*/ 0 h 121"/>
                <a:gd name="T2" fmla="*/ 65 w 71"/>
                <a:gd name="T3" fmla="*/ 0 h 121"/>
                <a:gd name="T4" fmla="*/ 67 w 71"/>
                <a:gd name="T5" fmla="*/ 3 h 121"/>
                <a:gd name="T6" fmla="*/ 71 w 71"/>
                <a:gd name="T7" fmla="*/ 7 h 121"/>
                <a:gd name="T8" fmla="*/ 71 w 71"/>
                <a:gd name="T9" fmla="*/ 11 h 121"/>
                <a:gd name="T10" fmla="*/ 71 w 71"/>
                <a:gd name="T11" fmla="*/ 15 h 121"/>
                <a:gd name="T12" fmla="*/ 67 w 71"/>
                <a:gd name="T13" fmla="*/ 19 h 121"/>
                <a:gd name="T14" fmla="*/ 26 w 71"/>
                <a:gd name="T15" fmla="*/ 60 h 121"/>
                <a:gd name="T16" fmla="*/ 67 w 71"/>
                <a:gd name="T17" fmla="*/ 102 h 121"/>
                <a:gd name="T18" fmla="*/ 71 w 71"/>
                <a:gd name="T19" fmla="*/ 106 h 121"/>
                <a:gd name="T20" fmla="*/ 71 w 71"/>
                <a:gd name="T21" fmla="*/ 111 h 121"/>
                <a:gd name="T22" fmla="*/ 71 w 71"/>
                <a:gd name="T23" fmla="*/ 115 h 121"/>
                <a:gd name="T24" fmla="*/ 67 w 71"/>
                <a:gd name="T25" fmla="*/ 117 h 121"/>
                <a:gd name="T26" fmla="*/ 61 w 71"/>
                <a:gd name="T27" fmla="*/ 121 h 121"/>
                <a:gd name="T28" fmla="*/ 53 w 71"/>
                <a:gd name="T29" fmla="*/ 117 h 121"/>
                <a:gd name="T30" fmla="*/ 4 w 71"/>
                <a:gd name="T31" fmla="*/ 68 h 121"/>
                <a:gd name="T32" fmla="*/ 0 w 71"/>
                <a:gd name="T33" fmla="*/ 60 h 121"/>
                <a:gd name="T34" fmla="*/ 4 w 71"/>
                <a:gd name="T35" fmla="*/ 53 h 121"/>
                <a:gd name="T36" fmla="*/ 53 w 71"/>
                <a:gd name="T37" fmla="*/ 3 h 121"/>
                <a:gd name="T38" fmla="*/ 57 w 71"/>
                <a:gd name="T39" fmla="*/ 0 h 121"/>
                <a:gd name="T40" fmla="*/ 61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61" y="0"/>
                  </a:moveTo>
                  <a:lnTo>
                    <a:pt x="65" y="0"/>
                  </a:lnTo>
                  <a:lnTo>
                    <a:pt x="67" y="3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67" y="19"/>
                  </a:lnTo>
                  <a:lnTo>
                    <a:pt x="26" y="60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11"/>
                  </a:lnTo>
                  <a:lnTo>
                    <a:pt x="71" y="115"/>
                  </a:lnTo>
                  <a:lnTo>
                    <a:pt x="67" y="117"/>
                  </a:lnTo>
                  <a:lnTo>
                    <a:pt x="61" y="121"/>
                  </a:lnTo>
                  <a:lnTo>
                    <a:pt x="53" y="117"/>
                  </a:lnTo>
                  <a:lnTo>
                    <a:pt x="4" y="68"/>
                  </a:lnTo>
                  <a:lnTo>
                    <a:pt x="0" y="60"/>
                  </a:lnTo>
                  <a:lnTo>
                    <a:pt x="4" y="53"/>
                  </a:lnTo>
                  <a:lnTo>
                    <a:pt x="53" y="3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ea typeface="微软雅黑" charset="-122"/>
              </a:endParaRPr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5557301" y="3710891"/>
              <a:ext cx="444643" cy="444643"/>
              <a:chOff x="5557301" y="3705153"/>
              <a:chExt cx="444643" cy="444643"/>
            </a:xfrm>
          </p:grpSpPr>
          <p:sp>
            <p:nvSpPr>
              <p:cNvPr id="64" name="Freeform 210"/>
              <p:cNvSpPr>
                <a:spLocks noEditPoints="1"/>
              </p:cNvSpPr>
              <p:nvPr/>
            </p:nvSpPr>
            <p:spPr bwMode="auto">
              <a:xfrm>
                <a:off x="5557301" y="3705153"/>
                <a:ext cx="444643" cy="444643"/>
              </a:xfrm>
              <a:custGeom>
                <a:avLst/>
                <a:gdLst>
                  <a:gd name="T0" fmla="*/ 78 w 155"/>
                  <a:gd name="T1" fmla="*/ 8 h 155"/>
                  <a:gd name="T2" fmla="*/ 61 w 155"/>
                  <a:gd name="T3" fmla="*/ 10 h 155"/>
                  <a:gd name="T4" fmla="*/ 43 w 155"/>
                  <a:gd name="T5" fmla="*/ 19 h 155"/>
                  <a:gd name="T6" fmla="*/ 25 w 155"/>
                  <a:gd name="T7" fmla="*/ 35 h 155"/>
                  <a:gd name="T8" fmla="*/ 13 w 155"/>
                  <a:gd name="T9" fmla="*/ 55 h 155"/>
                  <a:gd name="T10" fmla="*/ 9 w 155"/>
                  <a:gd name="T11" fmla="*/ 78 h 155"/>
                  <a:gd name="T12" fmla="*/ 11 w 155"/>
                  <a:gd name="T13" fmla="*/ 96 h 155"/>
                  <a:gd name="T14" fmla="*/ 19 w 155"/>
                  <a:gd name="T15" fmla="*/ 112 h 155"/>
                  <a:gd name="T16" fmla="*/ 33 w 155"/>
                  <a:gd name="T17" fmla="*/ 131 h 155"/>
                  <a:gd name="T18" fmla="*/ 55 w 155"/>
                  <a:gd name="T19" fmla="*/ 143 h 155"/>
                  <a:gd name="T20" fmla="*/ 78 w 155"/>
                  <a:gd name="T21" fmla="*/ 147 h 155"/>
                  <a:gd name="T22" fmla="*/ 94 w 155"/>
                  <a:gd name="T23" fmla="*/ 145 h 155"/>
                  <a:gd name="T24" fmla="*/ 112 w 155"/>
                  <a:gd name="T25" fmla="*/ 139 h 155"/>
                  <a:gd name="T26" fmla="*/ 130 w 155"/>
                  <a:gd name="T27" fmla="*/ 123 h 155"/>
                  <a:gd name="T28" fmla="*/ 143 w 155"/>
                  <a:gd name="T29" fmla="*/ 102 h 155"/>
                  <a:gd name="T30" fmla="*/ 147 w 155"/>
                  <a:gd name="T31" fmla="*/ 78 h 155"/>
                  <a:gd name="T32" fmla="*/ 145 w 155"/>
                  <a:gd name="T33" fmla="*/ 61 h 155"/>
                  <a:gd name="T34" fmla="*/ 136 w 155"/>
                  <a:gd name="T35" fmla="*/ 45 h 155"/>
                  <a:gd name="T36" fmla="*/ 122 w 155"/>
                  <a:gd name="T37" fmla="*/ 25 h 155"/>
                  <a:gd name="T38" fmla="*/ 100 w 155"/>
                  <a:gd name="T39" fmla="*/ 12 h 155"/>
                  <a:gd name="T40" fmla="*/ 78 w 155"/>
                  <a:gd name="T41" fmla="*/ 8 h 155"/>
                  <a:gd name="T42" fmla="*/ 78 w 155"/>
                  <a:gd name="T43" fmla="*/ 0 h 155"/>
                  <a:gd name="T44" fmla="*/ 104 w 155"/>
                  <a:gd name="T45" fmla="*/ 6 h 155"/>
                  <a:gd name="T46" fmla="*/ 126 w 155"/>
                  <a:gd name="T47" fmla="*/ 19 h 155"/>
                  <a:gd name="T48" fmla="*/ 145 w 155"/>
                  <a:gd name="T49" fmla="*/ 41 h 155"/>
                  <a:gd name="T50" fmla="*/ 153 w 155"/>
                  <a:gd name="T51" fmla="*/ 59 h 155"/>
                  <a:gd name="T52" fmla="*/ 155 w 155"/>
                  <a:gd name="T53" fmla="*/ 78 h 155"/>
                  <a:gd name="T54" fmla="*/ 151 w 155"/>
                  <a:gd name="T55" fmla="*/ 104 h 155"/>
                  <a:gd name="T56" fmla="*/ 136 w 155"/>
                  <a:gd name="T57" fmla="*/ 127 h 155"/>
                  <a:gd name="T58" fmla="*/ 116 w 155"/>
                  <a:gd name="T59" fmla="*/ 145 h 155"/>
                  <a:gd name="T60" fmla="*/ 96 w 155"/>
                  <a:gd name="T61" fmla="*/ 153 h 155"/>
                  <a:gd name="T62" fmla="*/ 78 w 155"/>
                  <a:gd name="T63" fmla="*/ 155 h 155"/>
                  <a:gd name="T64" fmla="*/ 51 w 155"/>
                  <a:gd name="T65" fmla="*/ 151 h 155"/>
                  <a:gd name="T66" fmla="*/ 29 w 155"/>
                  <a:gd name="T67" fmla="*/ 137 h 155"/>
                  <a:gd name="T68" fmla="*/ 11 w 155"/>
                  <a:gd name="T69" fmla="*/ 116 h 155"/>
                  <a:gd name="T70" fmla="*/ 3 w 155"/>
                  <a:gd name="T71" fmla="*/ 98 h 155"/>
                  <a:gd name="T72" fmla="*/ 0 w 155"/>
                  <a:gd name="T73" fmla="*/ 78 h 155"/>
                  <a:gd name="T74" fmla="*/ 5 w 155"/>
                  <a:gd name="T75" fmla="*/ 51 h 155"/>
                  <a:gd name="T76" fmla="*/ 19 w 155"/>
                  <a:gd name="T77" fmla="*/ 29 h 155"/>
                  <a:gd name="T78" fmla="*/ 39 w 155"/>
                  <a:gd name="T79" fmla="*/ 10 h 155"/>
                  <a:gd name="T80" fmla="*/ 59 w 155"/>
                  <a:gd name="T81" fmla="*/ 2 h 155"/>
                  <a:gd name="T82" fmla="*/ 78 w 155"/>
                  <a:gd name="T8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5">
                    <a:moveTo>
                      <a:pt x="78" y="8"/>
                    </a:moveTo>
                    <a:lnTo>
                      <a:pt x="61" y="10"/>
                    </a:lnTo>
                    <a:lnTo>
                      <a:pt x="43" y="19"/>
                    </a:lnTo>
                    <a:lnTo>
                      <a:pt x="25" y="35"/>
                    </a:lnTo>
                    <a:lnTo>
                      <a:pt x="13" y="55"/>
                    </a:lnTo>
                    <a:lnTo>
                      <a:pt x="9" y="78"/>
                    </a:lnTo>
                    <a:lnTo>
                      <a:pt x="11" y="96"/>
                    </a:lnTo>
                    <a:lnTo>
                      <a:pt x="19" y="112"/>
                    </a:lnTo>
                    <a:lnTo>
                      <a:pt x="33" y="131"/>
                    </a:lnTo>
                    <a:lnTo>
                      <a:pt x="55" y="143"/>
                    </a:lnTo>
                    <a:lnTo>
                      <a:pt x="78" y="147"/>
                    </a:lnTo>
                    <a:lnTo>
                      <a:pt x="94" y="145"/>
                    </a:lnTo>
                    <a:lnTo>
                      <a:pt x="112" y="139"/>
                    </a:lnTo>
                    <a:lnTo>
                      <a:pt x="130" y="123"/>
                    </a:lnTo>
                    <a:lnTo>
                      <a:pt x="143" y="102"/>
                    </a:lnTo>
                    <a:lnTo>
                      <a:pt x="147" y="78"/>
                    </a:lnTo>
                    <a:lnTo>
                      <a:pt x="145" y="61"/>
                    </a:lnTo>
                    <a:lnTo>
                      <a:pt x="136" y="45"/>
                    </a:lnTo>
                    <a:lnTo>
                      <a:pt x="122" y="25"/>
                    </a:lnTo>
                    <a:lnTo>
                      <a:pt x="100" y="12"/>
                    </a:lnTo>
                    <a:lnTo>
                      <a:pt x="78" y="8"/>
                    </a:lnTo>
                    <a:close/>
                    <a:moveTo>
                      <a:pt x="78" y="0"/>
                    </a:moveTo>
                    <a:lnTo>
                      <a:pt x="104" y="6"/>
                    </a:lnTo>
                    <a:lnTo>
                      <a:pt x="126" y="19"/>
                    </a:lnTo>
                    <a:lnTo>
                      <a:pt x="145" y="41"/>
                    </a:lnTo>
                    <a:lnTo>
                      <a:pt x="153" y="59"/>
                    </a:lnTo>
                    <a:lnTo>
                      <a:pt x="155" y="78"/>
                    </a:lnTo>
                    <a:lnTo>
                      <a:pt x="151" y="104"/>
                    </a:lnTo>
                    <a:lnTo>
                      <a:pt x="136" y="127"/>
                    </a:lnTo>
                    <a:lnTo>
                      <a:pt x="116" y="145"/>
                    </a:lnTo>
                    <a:lnTo>
                      <a:pt x="96" y="153"/>
                    </a:lnTo>
                    <a:lnTo>
                      <a:pt x="78" y="155"/>
                    </a:lnTo>
                    <a:lnTo>
                      <a:pt x="51" y="151"/>
                    </a:lnTo>
                    <a:lnTo>
                      <a:pt x="29" y="137"/>
                    </a:lnTo>
                    <a:lnTo>
                      <a:pt x="11" y="116"/>
                    </a:lnTo>
                    <a:lnTo>
                      <a:pt x="3" y="98"/>
                    </a:lnTo>
                    <a:lnTo>
                      <a:pt x="0" y="78"/>
                    </a:lnTo>
                    <a:lnTo>
                      <a:pt x="5" y="51"/>
                    </a:lnTo>
                    <a:lnTo>
                      <a:pt x="19" y="29"/>
                    </a:lnTo>
                    <a:lnTo>
                      <a:pt x="39" y="10"/>
                    </a:lnTo>
                    <a:lnTo>
                      <a:pt x="59" y="2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68" name="Freeform 211"/>
              <p:cNvSpPr/>
              <p:nvPr/>
            </p:nvSpPr>
            <p:spPr bwMode="auto">
              <a:xfrm>
                <a:off x="5651968" y="3817031"/>
                <a:ext cx="255312" cy="226625"/>
              </a:xfrm>
              <a:custGeom>
                <a:avLst/>
                <a:gdLst>
                  <a:gd name="T0" fmla="*/ 2 w 89"/>
                  <a:gd name="T1" fmla="*/ 0 h 79"/>
                  <a:gd name="T2" fmla="*/ 6 w 89"/>
                  <a:gd name="T3" fmla="*/ 4 h 79"/>
                  <a:gd name="T4" fmla="*/ 6 w 89"/>
                  <a:gd name="T5" fmla="*/ 71 h 79"/>
                  <a:gd name="T6" fmla="*/ 87 w 89"/>
                  <a:gd name="T7" fmla="*/ 71 h 79"/>
                  <a:gd name="T8" fmla="*/ 89 w 89"/>
                  <a:gd name="T9" fmla="*/ 75 h 79"/>
                  <a:gd name="T10" fmla="*/ 87 w 89"/>
                  <a:gd name="T11" fmla="*/ 79 h 79"/>
                  <a:gd name="T12" fmla="*/ 6 w 89"/>
                  <a:gd name="T13" fmla="*/ 79 h 79"/>
                  <a:gd name="T14" fmla="*/ 2 w 89"/>
                  <a:gd name="T15" fmla="*/ 77 h 79"/>
                  <a:gd name="T16" fmla="*/ 0 w 89"/>
                  <a:gd name="T17" fmla="*/ 75 h 79"/>
                  <a:gd name="T18" fmla="*/ 0 w 89"/>
                  <a:gd name="T19" fmla="*/ 71 h 79"/>
                  <a:gd name="T20" fmla="*/ 0 w 89"/>
                  <a:gd name="T21" fmla="*/ 4 h 79"/>
                  <a:gd name="T22" fmla="*/ 2 w 89"/>
                  <a:gd name="T2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9" h="79">
                    <a:moveTo>
                      <a:pt x="2" y="0"/>
                    </a:moveTo>
                    <a:lnTo>
                      <a:pt x="6" y="4"/>
                    </a:lnTo>
                    <a:lnTo>
                      <a:pt x="6" y="71"/>
                    </a:lnTo>
                    <a:lnTo>
                      <a:pt x="87" y="71"/>
                    </a:lnTo>
                    <a:lnTo>
                      <a:pt x="89" y="75"/>
                    </a:lnTo>
                    <a:lnTo>
                      <a:pt x="87" y="79"/>
                    </a:lnTo>
                    <a:lnTo>
                      <a:pt x="6" y="79"/>
                    </a:lnTo>
                    <a:lnTo>
                      <a:pt x="2" y="77"/>
                    </a:lnTo>
                    <a:lnTo>
                      <a:pt x="0" y="75"/>
                    </a:lnTo>
                    <a:lnTo>
                      <a:pt x="0" y="71"/>
                    </a:lnTo>
                    <a:lnTo>
                      <a:pt x="0" y="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4F3F0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69" name="Freeform 212"/>
              <p:cNvSpPr/>
              <p:nvPr/>
            </p:nvSpPr>
            <p:spPr bwMode="auto">
              <a:xfrm>
                <a:off x="5692129" y="3822769"/>
                <a:ext cx="209413" cy="180726"/>
              </a:xfrm>
              <a:custGeom>
                <a:avLst/>
                <a:gdLst>
                  <a:gd name="T0" fmla="*/ 69 w 73"/>
                  <a:gd name="T1" fmla="*/ 0 h 63"/>
                  <a:gd name="T2" fmla="*/ 71 w 73"/>
                  <a:gd name="T3" fmla="*/ 2 h 63"/>
                  <a:gd name="T4" fmla="*/ 73 w 73"/>
                  <a:gd name="T5" fmla="*/ 4 h 63"/>
                  <a:gd name="T6" fmla="*/ 69 w 73"/>
                  <a:gd name="T7" fmla="*/ 27 h 63"/>
                  <a:gd name="T8" fmla="*/ 65 w 73"/>
                  <a:gd name="T9" fmla="*/ 31 h 63"/>
                  <a:gd name="T10" fmla="*/ 63 w 73"/>
                  <a:gd name="T11" fmla="*/ 27 h 63"/>
                  <a:gd name="T12" fmla="*/ 65 w 73"/>
                  <a:gd name="T13" fmla="*/ 16 h 63"/>
                  <a:gd name="T14" fmla="*/ 45 w 73"/>
                  <a:gd name="T15" fmla="*/ 43 h 63"/>
                  <a:gd name="T16" fmla="*/ 43 w 73"/>
                  <a:gd name="T17" fmla="*/ 45 h 63"/>
                  <a:gd name="T18" fmla="*/ 39 w 73"/>
                  <a:gd name="T19" fmla="*/ 45 h 63"/>
                  <a:gd name="T20" fmla="*/ 27 w 73"/>
                  <a:gd name="T21" fmla="*/ 35 h 63"/>
                  <a:gd name="T22" fmla="*/ 6 w 73"/>
                  <a:gd name="T23" fmla="*/ 61 h 63"/>
                  <a:gd name="T24" fmla="*/ 4 w 73"/>
                  <a:gd name="T25" fmla="*/ 63 h 63"/>
                  <a:gd name="T26" fmla="*/ 0 w 73"/>
                  <a:gd name="T27" fmla="*/ 63 h 63"/>
                  <a:gd name="T28" fmla="*/ 0 w 73"/>
                  <a:gd name="T29" fmla="*/ 57 h 63"/>
                  <a:gd name="T30" fmla="*/ 20 w 73"/>
                  <a:gd name="T31" fmla="*/ 27 h 63"/>
                  <a:gd name="T32" fmla="*/ 24 w 73"/>
                  <a:gd name="T33" fmla="*/ 24 h 63"/>
                  <a:gd name="T34" fmla="*/ 27 w 73"/>
                  <a:gd name="T35" fmla="*/ 24 h 63"/>
                  <a:gd name="T36" fmla="*/ 41 w 73"/>
                  <a:gd name="T37" fmla="*/ 35 h 63"/>
                  <a:gd name="T38" fmla="*/ 57 w 73"/>
                  <a:gd name="T39" fmla="*/ 10 h 63"/>
                  <a:gd name="T40" fmla="*/ 49 w 73"/>
                  <a:gd name="T41" fmla="*/ 10 h 63"/>
                  <a:gd name="T42" fmla="*/ 45 w 73"/>
                  <a:gd name="T43" fmla="*/ 8 h 63"/>
                  <a:gd name="T44" fmla="*/ 47 w 73"/>
                  <a:gd name="T45" fmla="*/ 4 h 63"/>
                  <a:gd name="T46" fmla="*/ 69 w 73"/>
                  <a:gd name="T4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3" h="63">
                    <a:moveTo>
                      <a:pt x="69" y="0"/>
                    </a:moveTo>
                    <a:lnTo>
                      <a:pt x="71" y="2"/>
                    </a:lnTo>
                    <a:lnTo>
                      <a:pt x="73" y="4"/>
                    </a:lnTo>
                    <a:lnTo>
                      <a:pt x="69" y="27"/>
                    </a:lnTo>
                    <a:lnTo>
                      <a:pt x="65" y="31"/>
                    </a:lnTo>
                    <a:lnTo>
                      <a:pt x="63" y="27"/>
                    </a:lnTo>
                    <a:lnTo>
                      <a:pt x="65" y="16"/>
                    </a:lnTo>
                    <a:lnTo>
                      <a:pt x="45" y="43"/>
                    </a:lnTo>
                    <a:lnTo>
                      <a:pt x="43" y="45"/>
                    </a:lnTo>
                    <a:lnTo>
                      <a:pt x="39" y="45"/>
                    </a:lnTo>
                    <a:lnTo>
                      <a:pt x="27" y="35"/>
                    </a:lnTo>
                    <a:lnTo>
                      <a:pt x="6" y="61"/>
                    </a:lnTo>
                    <a:lnTo>
                      <a:pt x="4" y="63"/>
                    </a:lnTo>
                    <a:lnTo>
                      <a:pt x="0" y="63"/>
                    </a:lnTo>
                    <a:lnTo>
                      <a:pt x="0" y="57"/>
                    </a:lnTo>
                    <a:lnTo>
                      <a:pt x="20" y="27"/>
                    </a:lnTo>
                    <a:lnTo>
                      <a:pt x="24" y="24"/>
                    </a:lnTo>
                    <a:lnTo>
                      <a:pt x="27" y="24"/>
                    </a:lnTo>
                    <a:lnTo>
                      <a:pt x="41" y="35"/>
                    </a:lnTo>
                    <a:lnTo>
                      <a:pt x="57" y="10"/>
                    </a:lnTo>
                    <a:lnTo>
                      <a:pt x="49" y="10"/>
                    </a:lnTo>
                    <a:lnTo>
                      <a:pt x="45" y="8"/>
                    </a:lnTo>
                    <a:lnTo>
                      <a:pt x="47" y="4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E4F3F0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</p:grp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97DD52EB-C35B-4558-B6D4-0E9AE150AFC9}"/>
              </a:ext>
            </a:extLst>
          </p:cNvPr>
          <p:cNvSpPr txBox="1"/>
          <p:nvPr/>
        </p:nvSpPr>
        <p:spPr>
          <a:xfrm>
            <a:off x="1416000" y="117000"/>
            <a:ext cx="28520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（</a:t>
            </a:r>
            <a:r>
              <a:rPr kumimoji="1" lang="en-US" altLang="zh-CN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8</a:t>
            </a:r>
            <a:r>
              <a:rPr kumimoji="1" lang="zh-CN" altLang="en-US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）車輛騎劫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2201B0C-C1ED-48C2-AD9E-9B70FFB47E83}"/>
              </a:ext>
            </a:extLst>
          </p:cNvPr>
          <p:cNvSpPr txBox="1"/>
          <p:nvPr/>
        </p:nvSpPr>
        <p:spPr>
          <a:xfrm>
            <a:off x="1746899" y="1447262"/>
            <a:ext cx="7632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000" dirty="0"/>
          </a:p>
          <a:p>
            <a:r>
              <a:rPr lang="zh-CN" altLang="en-US" sz="2000" dirty="0"/>
              <a:t>處理程序：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如司機或送貨員被允許離開車輛，必須立即報警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通知部門經理提供協助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記錄時間及地點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司機或送貨員在安全情況下，需要在原地或附近等待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警方到場調查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估計車輛及貨物損失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人事行政部記錄及調查</a:t>
            </a: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3055590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328627D8-C5A0-4C4B-ABD3-25FF33C9977E}"/>
              </a:ext>
            </a:extLst>
          </p:cNvPr>
          <p:cNvSpPr txBox="1"/>
          <p:nvPr/>
        </p:nvSpPr>
        <p:spPr>
          <a:xfrm>
            <a:off x="1416000" y="117000"/>
            <a:ext cx="28520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（</a:t>
            </a:r>
            <a:r>
              <a:rPr kumimoji="1" lang="en-US" altLang="zh-CN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9</a:t>
            </a:r>
            <a:r>
              <a:rPr kumimoji="1" lang="zh-CN" altLang="en-US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）炸彈處理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76CB705-1F25-4EA2-B0C0-8BCCD4332536}"/>
              </a:ext>
            </a:extLst>
          </p:cNvPr>
          <p:cNvSpPr txBox="1"/>
          <p:nvPr/>
        </p:nvSpPr>
        <p:spPr>
          <a:xfrm>
            <a:off x="1884000" y="1228397"/>
            <a:ext cx="84240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定義：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物品上有任何警告字眼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物品上發出“滴答”聲音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物品有電線或金屬線</a:t>
            </a:r>
            <a:endParaRPr lang="en-US" altLang="zh-CN" sz="2000" dirty="0"/>
          </a:p>
          <a:p>
            <a:endParaRPr lang="en-US" altLang="zh-CN" sz="2000" dirty="0"/>
          </a:p>
          <a:p>
            <a:r>
              <a:rPr lang="zh-CN" altLang="en-US" sz="2000" dirty="0"/>
              <a:t>處理程序：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任何懷疑炸彈都需要當作真炸彈處理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請勿觸摸或自行處理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封鎖該區域避免有人走近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立即通知人事經理報警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盡量與執法機構提供協助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當執法機構確認一切安全后才可返回現場，并立即處理現場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及盡快恢復正常運作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通知人事行政部記錄及調查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CF3568C-8FF1-42AC-8AAF-970C85139068}"/>
              </a:ext>
            </a:extLst>
          </p:cNvPr>
          <p:cNvSpPr txBox="1"/>
          <p:nvPr/>
        </p:nvSpPr>
        <p:spPr>
          <a:xfrm>
            <a:off x="1416000" y="117000"/>
            <a:ext cx="46987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（</a:t>
            </a:r>
            <a:r>
              <a:rPr kumimoji="1" lang="en-US" altLang="zh-CN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10</a:t>
            </a:r>
            <a:r>
              <a:rPr kumimoji="1" lang="zh-CN" altLang="en-US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）其他突發事情處理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95EDD40-ED25-4F59-8587-3F572F56BC93}"/>
              </a:ext>
            </a:extLst>
          </p:cNvPr>
          <p:cNvSpPr txBox="1"/>
          <p:nvPr/>
        </p:nvSpPr>
        <p:spPr>
          <a:xfrm>
            <a:off x="1837575" y="1980225"/>
            <a:ext cx="8208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交通意外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確保人身安全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報警及盡快通知主管部門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其他任何涉及安全或保安問題（例如違法情況、行程偏離或其他緊急情況）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盡快通知主管部門提供協助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主管部門需要記錄有關情況</a:t>
            </a:r>
          </a:p>
        </p:txBody>
      </p:sp>
    </p:spTree>
    <p:extLst>
      <p:ext uri="{BB962C8B-B14F-4D97-AF65-F5344CB8AC3E}">
        <p14:creationId xmlns:p14="http://schemas.microsoft.com/office/powerpoint/2010/main" val="3780958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4165600"/>
            <a:ext cx="8877300" cy="2746400"/>
            <a:chOff x="0" y="4165600"/>
            <a:chExt cx="8877300" cy="2746400"/>
          </a:xfrm>
        </p:grpSpPr>
        <p:sp>
          <p:nvSpPr>
            <p:cNvPr id="4" name="等腰三角形 14"/>
            <p:cNvSpPr/>
            <p:nvPr/>
          </p:nvSpPr>
          <p:spPr>
            <a:xfrm>
              <a:off x="4843353" y="5657308"/>
              <a:ext cx="4033947" cy="1238257"/>
            </a:xfrm>
            <a:prstGeom prst="triangle">
              <a:avLst/>
            </a:prstGeom>
            <a:solidFill>
              <a:srgbClr val="2F9AD0"/>
            </a:solidFill>
            <a:ln>
              <a:noFill/>
            </a:ln>
            <a:effectLst>
              <a:outerShdw blurRad="431800" dist="38100" dir="16200000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erif CJK SC" panose="02020400000000000000" pitchFamily="18" charset="-122"/>
                <a:ea typeface="FZHei-B01S" panose="02010601030101010101" pitchFamily="2" charset="-122"/>
                <a:sym typeface="Noto Serif CJK SC" panose="02020400000000000000" pitchFamily="18" charset="-122"/>
              </a:endParaRPr>
            </a:p>
          </p:txBody>
        </p:sp>
        <p:sp>
          <p:nvSpPr>
            <p:cNvPr id="5" name="直角三角形 4"/>
            <p:cNvSpPr/>
            <p:nvPr/>
          </p:nvSpPr>
          <p:spPr>
            <a:xfrm>
              <a:off x="0" y="4292600"/>
              <a:ext cx="7835900" cy="2619399"/>
            </a:xfrm>
            <a:prstGeom prst="rtTriangle">
              <a:avLst/>
            </a:prstGeom>
            <a:solidFill>
              <a:srgbClr val="1C6EB7"/>
            </a:solidFill>
            <a:ln>
              <a:noFill/>
            </a:ln>
            <a:effectLst>
              <a:outerShdw blurRad="279400" dist="38100" algn="l" rotWithShape="0">
                <a:prstClr val="black">
                  <a:alpha val="4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erif CJK SC" panose="02020400000000000000" pitchFamily="18" charset="-122"/>
                <a:ea typeface="FZHei-B01S" panose="02010601030101010101" pitchFamily="2" charset="-122"/>
                <a:sym typeface="Noto Serif CJK SC" panose="02020400000000000000" pitchFamily="18" charset="-122"/>
              </a:endParaRPr>
            </a:p>
          </p:txBody>
        </p:sp>
        <p:sp>
          <p:nvSpPr>
            <p:cNvPr id="6" name="直角三角形 5"/>
            <p:cNvSpPr/>
            <p:nvPr/>
          </p:nvSpPr>
          <p:spPr>
            <a:xfrm>
              <a:off x="0" y="4165600"/>
              <a:ext cx="3721100" cy="2746400"/>
            </a:xfrm>
            <a:prstGeom prst="rtTriangle">
              <a:avLst/>
            </a:prstGeom>
            <a:solidFill>
              <a:srgbClr val="2186C4"/>
            </a:solidFill>
            <a:ln>
              <a:noFill/>
            </a:ln>
            <a:effectLst>
              <a:outerShdw blurRad="711200" dist="38100" algn="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erif CJK SC" panose="02020400000000000000" pitchFamily="18" charset="-122"/>
                <a:ea typeface="FZHei-B01S" panose="02010601030101010101" pitchFamily="2" charset="-122"/>
                <a:sym typeface="Noto Serif CJK SC" panose="02020400000000000000" pitchFamily="18" charset="-122"/>
              </a:endParaRPr>
            </a:p>
          </p:txBody>
        </p:sp>
        <p:sp>
          <p:nvSpPr>
            <p:cNvPr id="7" name="直角三角形 6"/>
            <p:cNvSpPr/>
            <p:nvPr/>
          </p:nvSpPr>
          <p:spPr>
            <a:xfrm>
              <a:off x="0" y="4292600"/>
              <a:ext cx="2006600" cy="2619400"/>
            </a:xfrm>
            <a:prstGeom prst="rtTriangle">
              <a:avLst/>
            </a:prstGeom>
            <a:solidFill>
              <a:srgbClr val="2691C9"/>
            </a:solidFill>
            <a:ln>
              <a:noFill/>
            </a:ln>
            <a:effectLst>
              <a:outerShdw blurRad="381000" dist="38100" dir="18900000" algn="bl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erif CJK SC" panose="02020400000000000000" pitchFamily="18" charset="-122"/>
                <a:ea typeface="FZHei-B01S" panose="02010601030101010101" pitchFamily="2" charset="-122"/>
                <a:sym typeface="Noto Serif CJK SC" panose="02020400000000000000" pitchFamily="18" charset="-122"/>
              </a:endParaRPr>
            </a:p>
          </p:txBody>
        </p:sp>
      </p:grpSp>
      <p:sp>
        <p:nvSpPr>
          <p:cNvPr id="9" name="直接连接符 25"/>
          <p:cNvSpPr>
            <a:spLocks noChangeShapeType="1"/>
          </p:cNvSpPr>
          <p:nvPr/>
        </p:nvSpPr>
        <p:spPr bwMode="auto">
          <a:xfrm>
            <a:off x="7292782" y="4292600"/>
            <a:ext cx="4426744" cy="0"/>
          </a:xfrm>
          <a:prstGeom prst="line">
            <a:avLst/>
          </a:prstGeom>
          <a:noFill/>
          <a:ln w="6350">
            <a:solidFill>
              <a:srgbClr val="1C6EB7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r"/>
            <a:endParaRPr lang="zh-CN" altLang="en-US" sz="1350">
              <a:latin typeface="Noto Serif CJK SC" panose="02020400000000000000" pitchFamily="18" charset="-122"/>
              <a:ea typeface="FZHei-B01S" panose="02010601030101010101" pitchFamily="2" charset="-122"/>
              <a:sym typeface="Noto Serif CJK SC" panose="02020400000000000000" pitchFamily="18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 flipH="1">
            <a:off x="4214241" y="3964828"/>
            <a:ext cx="1382268" cy="1027602"/>
            <a:chOff x="11044307" y="3574310"/>
            <a:chExt cx="1376941" cy="1027602"/>
          </a:xfrm>
          <a:solidFill>
            <a:srgbClr val="1C6EB7"/>
          </a:solidFill>
        </p:grpSpPr>
        <p:sp>
          <p:nvSpPr>
            <p:cNvPr id="11" name="矩形 10"/>
            <p:cNvSpPr/>
            <p:nvPr/>
          </p:nvSpPr>
          <p:spPr>
            <a:xfrm>
              <a:off x="11886576" y="4080595"/>
              <a:ext cx="534672" cy="52131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erif CJK SC" panose="02020400000000000000" pitchFamily="18" charset="-122"/>
                <a:ea typeface="FZHei-B01S" panose="02010601030101010101" pitchFamily="2" charset="-122"/>
                <a:sym typeface="Noto Serif CJK SC" panose="02020400000000000000" pitchFamily="18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1735780" y="3682375"/>
              <a:ext cx="150796" cy="1470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erif CJK SC" panose="02020400000000000000" pitchFamily="18" charset="-122"/>
                <a:ea typeface="FZHei-B01S" panose="02010601030101010101" pitchFamily="2" charset="-122"/>
                <a:sym typeface="Noto Serif CJK SC" panose="02020400000000000000" pitchFamily="18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1340082" y="3988371"/>
              <a:ext cx="336117" cy="32772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erif CJK SC" panose="02020400000000000000" pitchFamily="18" charset="-122"/>
                <a:ea typeface="FZHei-B01S" panose="02010601030101010101" pitchFamily="2" charset="-122"/>
                <a:sym typeface="Noto Serif CJK SC" panose="02020400000000000000" pitchFamily="18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1044307" y="3574310"/>
              <a:ext cx="221667" cy="2161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erif CJK SC" panose="02020400000000000000" pitchFamily="18" charset="-122"/>
                <a:ea typeface="FZHei-B01S" panose="02010601030101010101" pitchFamily="2" charset="-122"/>
                <a:sym typeface="Noto Serif CJK SC" panose="02020400000000000000" pitchFamily="18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7746986" y="3742868"/>
            <a:ext cx="1447832" cy="477054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r" eaLnBrk="1" hangingPunct="1"/>
            <a:r>
              <a:rPr lang="en-US" altLang="zh-CN" sz="2500" b="1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Noto Serif CJK SC" panose="02020400000000000000" pitchFamily="18" charset="-122"/>
              </a:rPr>
              <a:t>Thanks!</a:t>
            </a:r>
            <a:endParaRPr lang="zh-CN" altLang="en-US" sz="2500" b="1" dirty="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Noto Serif CJK SC" panose="02020400000000000000" pitchFamily="18" charset="-122"/>
            </a:endParaRPr>
          </a:p>
        </p:txBody>
      </p:sp>
      <p:pic>
        <p:nvPicPr>
          <p:cNvPr id="16" name="图片 15" descr="未标题-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1193" y="5104660"/>
            <a:ext cx="4164940" cy="115270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41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43728"/>
            <a:ext cx="2743200" cy="57404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457425" y="1437992"/>
            <a:ext cx="4567125" cy="463880"/>
            <a:chOff x="1098018" y="1340446"/>
            <a:chExt cx="7127852" cy="737210"/>
          </a:xfrm>
        </p:grpSpPr>
        <p:sp>
          <p:nvSpPr>
            <p:cNvPr id="5" name="任意多边形 18"/>
            <p:cNvSpPr/>
            <p:nvPr/>
          </p:nvSpPr>
          <p:spPr>
            <a:xfrm>
              <a:off x="2879677" y="1409267"/>
              <a:ext cx="5346193" cy="589768"/>
            </a:xfrm>
            <a:custGeom>
              <a:avLst/>
              <a:gdLst>
                <a:gd name="connsiteX0" fmla="*/ 98297 w 589768"/>
                <a:gd name="connsiteY0" fmla="*/ 0 h 5346192"/>
                <a:gd name="connsiteX1" fmla="*/ 491471 w 589768"/>
                <a:gd name="connsiteY1" fmla="*/ 0 h 5346192"/>
                <a:gd name="connsiteX2" fmla="*/ 589768 w 589768"/>
                <a:gd name="connsiteY2" fmla="*/ 98297 h 5346192"/>
                <a:gd name="connsiteX3" fmla="*/ 589768 w 589768"/>
                <a:gd name="connsiteY3" fmla="*/ 5346192 h 5346192"/>
                <a:gd name="connsiteX4" fmla="*/ 589768 w 589768"/>
                <a:gd name="connsiteY4" fmla="*/ 5346192 h 5346192"/>
                <a:gd name="connsiteX5" fmla="*/ 0 w 589768"/>
                <a:gd name="connsiteY5" fmla="*/ 5346192 h 5346192"/>
                <a:gd name="connsiteX6" fmla="*/ 0 w 589768"/>
                <a:gd name="connsiteY6" fmla="*/ 5346192 h 5346192"/>
                <a:gd name="connsiteX7" fmla="*/ 0 w 589768"/>
                <a:gd name="connsiteY7" fmla="*/ 98297 h 5346192"/>
                <a:gd name="connsiteX8" fmla="*/ 98297 w 589768"/>
                <a:gd name="connsiteY8" fmla="*/ 0 h 534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9768" h="5346192">
                  <a:moveTo>
                    <a:pt x="589768" y="891056"/>
                  </a:moveTo>
                  <a:lnTo>
                    <a:pt x="589768" y="4455136"/>
                  </a:lnTo>
                  <a:cubicBezTo>
                    <a:pt x="589768" y="4947251"/>
                    <a:pt x="584913" y="5346187"/>
                    <a:pt x="578924" y="5346187"/>
                  </a:cubicBezTo>
                  <a:lnTo>
                    <a:pt x="0" y="5346187"/>
                  </a:lnTo>
                  <a:lnTo>
                    <a:pt x="0" y="5346187"/>
                  </a:lnTo>
                  <a:lnTo>
                    <a:pt x="0" y="5"/>
                  </a:lnTo>
                  <a:lnTo>
                    <a:pt x="0" y="5"/>
                  </a:lnTo>
                  <a:lnTo>
                    <a:pt x="578924" y="5"/>
                  </a:lnTo>
                  <a:cubicBezTo>
                    <a:pt x="584913" y="5"/>
                    <a:pt x="589768" y="398941"/>
                    <a:pt x="589768" y="8910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5737" tIns="114461" rIns="207330" bIns="114461" numCol="1" spcCol="1270" anchor="ctr" anchorCtr="0">
              <a:noAutofit/>
            </a:bodyPr>
            <a:lstStyle/>
            <a:p>
              <a:pPr fontAlgn="base">
                <a:spcBef>
                  <a:spcPct val="0"/>
                </a:spcBef>
                <a:spcAft>
                  <a:spcPts val="600"/>
                </a:spcAft>
                <a:defRPr/>
              </a:pPr>
              <a:r>
                <a:rPr lang="zh-CN" altLang="en-US" sz="2000" dirty="0">
                  <a:solidFill>
                    <a:srgbClr val="78828C">
                      <a:lumMod val="75000"/>
                    </a:srgbClr>
                  </a:solidFill>
                  <a:latin typeface="Arial" panose="020B0604020202020204" pitchFamily="34" charset="0"/>
                  <a:ea typeface="微软雅黑" charset="-122"/>
                  <a:sym typeface="Noto Serif CJK SC" panose="02020400000000000000" pitchFamily="18" charset="-122"/>
                </a:rPr>
                <a:t>車輛使用</a:t>
              </a:r>
            </a:p>
          </p:txBody>
        </p:sp>
        <p:sp>
          <p:nvSpPr>
            <p:cNvPr id="6" name="任意多边形 19"/>
            <p:cNvSpPr/>
            <p:nvPr/>
          </p:nvSpPr>
          <p:spPr>
            <a:xfrm>
              <a:off x="1098018" y="1340446"/>
              <a:ext cx="1601772" cy="737210"/>
            </a:xfrm>
            <a:custGeom>
              <a:avLst/>
              <a:gdLst>
                <a:gd name="connsiteX0" fmla="*/ 0 w 1601772"/>
                <a:gd name="connsiteY0" fmla="*/ 122871 h 737210"/>
                <a:gd name="connsiteX1" fmla="*/ 122871 w 1601772"/>
                <a:gd name="connsiteY1" fmla="*/ 0 h 737210"/>
                <a:gd name="connsiteX2" fmla="*/ 1478901 w 1601772"/>
                <a:gd name="connsiteY2" fmla="*/ 0 h 737210"/>
                <a:gd name="connsiteX3" fmla="*/ 1601772 w 1601772"/>
                <a:gd name="connsiteY3" fmla="*/ 122871 h 737210"/>
                <a:gd name="connsiteX4" fmla="*/ 1601772 w 1601772"/>
                <a:gd name="connsiteY4" fmla="*/ 614339 h 737210"/>
                <a:gd name="connsiteX5" fmla="*/ 1478901 w 1601772"/>
                <a:gd name="connsiteY5" fmla="*/ 737210 h 737210"/>
                <a:gd name="connsiteX6" fmla="*/ 122871 w 1601772"/>
                <a:gd name="connsiteY6" fmla="*/ 737210 h 737210"/>
                <a:gd name="connsiteX7" fmla="*/ 0 w 1601772"/>
                <a:gd name="connsiteY7" fmla="*/ 614339 h 737210"/>
                <a:gd name="connsiteX8" fmla="*/ 0 w 1601772"/>
                <a:gd name="connsiteY8" fmla="*/ 122871 h 737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1772" h="737210">
                  <a:moveTo>
                    <a:pt x="0" y="122871"/>
                  </a:moveTo>
                  <a:cubicBezTo>
                    <a:pt x="0" y="55011"/>
                    <a:pt x="55011" y="0"/>
                    <a:pt x="122871" y="0"/>
                  </a:cubicBezTo>
                  <a:lnTo>
                    <a:pt x="1478901" y="0"/>
                  </a:lnTo>
                  <a:cubicBezTo>
                    <a:pt x="1546761" y="0"/>
                    <a:pt x="1601772" y="55011"/>
                    <a:pt x="1601772" y="122871"/>
                  </a:cubicBezTo>
                  <a:lnTo>
                    <a:pt x="1601772" y="614339"/>
                  </a:lnTo>
                  <a:cubicBezTo>
                    <a:pt x="1601772" y="682199"/>
                    <a:pt x="1546761" y="737210"/>
                    <a:pt x="1478901" y="737210"/>
                  </a:cubicBezTo>
                  <a:lnTo>
                    <a:pt x="122871" y="737210"/>
                  </a:lnTo>
                  <a:cubicBezTo>
                    <a:pt x="55011" y="737210"/>
                    <a:pt x="0" y="682199"/>
                    <a:pt x="0" y="614339"/>
                  </a:cubicBezTo>
                  <a:lnTo>
                    <a:pt x="0" y="122871"/>
                  </a:lnTo>
                  <a:close/>
                </a:path>
              </a:pathLst>
            </a:custGeom>
            <a:solidFill>
              <a:srgbClr val="1C6EB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132718" tIns="79854" rIns="132718" bIns="79854" numCol="1" spcCol="1270" anchor="ctr" anchorCtr="0">
              <a:noAutofit/>
            </a:bodyPr>
            <a:lstStyle/>
            <a:p>
              <a:pPr lvl="0" algn="ctr" defTabSz="1644650"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700" b="1" kern="1200" dirty="0">
                  <a:latin typeface="仿宋" panose="02010609060101010101" pitchFamily="49" charset="-122"/>
                  <a:ea typeface="仿宋" panose="02010609060101010101" pitchFamily="49" charset="-122"/>
                  <a:sym typeface="Noto Serif CJK SC" panose="02020400000000000000" pitchFamily="18" charset="-122"/>
                </a:rPr>
                <a:t>02</a:t>
              </a:r>
              <a:endParaRPr lang="zh-CN" altLang="en-US" sz="2700" b="1" kern="1200" dirty="0">
                <a:latin typeface="仿宋" panose="02010609060101010101" pitchFamily="49" charset="-122"/>
                <a:ea typeface="仿宋" panose="02010609060101010101" pitchFamily="49" charset="-122"/>
                <a:sym typeface="Noto Serif CJK SC" panose="02020400000000000000" pitchFamily="18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438600" y="2005268"/>
            <a:ext cx="4585950" cy="463880"/>
            <a:chOff x="1126903" y="1298039"/>
            <a:chExt cx="7054002" cy="737210"/>
          </a:xfrm>
        </p:grpSpPr>
        <p:sp>
          <p:nvSpPr>
            <p:cNvPr id="8" name="任意多边形 21"/>
            <p:cNvSpPr/>
            <p:nvPr/>
          </p:nvSpPr>
          <p:spPr>
            <a:xfrm>
              <a:off x="2834713" y="1414167"/>
              <a:ext cx="5346192" cy="589768"/>
            </a:xfrm>
            <a:custGeom>
              <a:avLst/>
              <a:gdLst>
                <a:gd name="connsiteX0" fmla="*/ 98297 w 589768"/>
                <a:gd name="connsiteY0" fmla="*/ 0 h 5346192"/>
                <a:gd name="connsiteX1" fmla="*/ 491471 w 589768"/>
                <a:gd name="connsiteY1" fmla="*/ 0 h 5346192"/>
                <a:gd name="connsiteX2" fmla="*/ 589768 w 589768"/>
                <a:gd name="connsiteY2" fmla="*/ 98297 h 5346192"/>
                <a:gd name="connsiteX3" fmla="*/ 589768 w 589768"/>
                <a:gd name="connsiteY3" fmla="*/ 5346192 h 5346192"/>
                <a:gd name="connsiteX4" fmla="*/ 589768 w 589768"/>
                <a:gd name="connsiteY4" fmla="*/ 5346192 h 5346192"/>
                <a:gd name="connsiteX5" fmla="*/ 0 w 589768"/>
                <a:gd name="connsiteY5" fmla="*/ 5346192 h 5346192"/>
                <a:gd name="connsiteX6" fmla="*/ 0 w 589768"/>
                <a:gd name="connsiteY6" fmla="*/ 5346192 h 5346192"/>
                <a:gd name="connsiteX7" fmla="*/ 0 w 589768"/>
                <a:gd name="connsiteY7" fmla="*/ 98297 h 5346192"/>
                <a:gd name="connsiteX8" fmla="*/ 98297 w 589768"/>
                <a:gd name="connsiteY8" fmla="*/ 0 h 534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9768" h="5346192">
                  <a:moveTo>
                    <a:pt x="589768" y="891056"/>
                  </a:moveTo>
                  <a:lnTo>
                    <a:pt x="589768" y="4455136"/>
                  </a:lnTo>
                  <a:cubicBezTo>
                    <a:pt x="589768" y="4947251"/>
                    <a:pt x="584913" y="5346187"/>
                    <a:pt x="578924" y="5346187"/>
                  </a:cubicBezTo>
                  <a:lnTo>
                    <a:pt x="0" y="5346187"/>
                  </a:lnTo>
                  <a:lnTo>
                    <a:pt x="0" y="5346187"/>
                  </a:lnTo>
                  <a:lnTo>
                    <a:pt x="0" y="5"/>
                  </a:lnTo>
                  <a:lnTo>
                    <a:pt x="0" y="5"/>
                  </a:lnTo>
                  <a:lnTo>
                    <a:pt x="578924" y="5"/>
                  </a:lnTo>
                  <a:cubicBezTo>
                    <a:pt x="584913" y="5"/>
                    <a:pt x="589768" y="398941"/>
                    <a:pt x="589768" y="8910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5737" tIns="114461" rIns="207330" bIns="114461" numCol="1" spcCol="1270" anchor="ctr" anchorCtr="0">
              <a:noAutofit/>
            </a:bodyPr>
            <a:lstStyle/>
            <a:p>
              <a:pPr marL="0" lvl="1" fontAlgn="base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defRPr/>
              </a:pPr>
              <a:r>
                <a:rPr lang="zh-CN" altLang="en-US" sz="2000" dirty="0">
                  <a:solidFill>
                    <a:srgbClr val="78828C">
                      <a:lumMod val="75000"/>
                    </a:srgbClr>
                  </a:solidFill>
                  <a:latin typeface="Arial" panose="020B0604020202020204" pitchFamily="34" charset="0"/>
                  <a:ea typeface="微软雅黑" charset="-122"/>
                  <a:sym typeface="Noto Serif CJK SC" panose="02020400000000000000" pitchFamily="18" charset="-122"/>
                </a:rPr>
                <a:t>貨車停泊地點</a:t>
              </a:r>
            </a:p>
          </p:txBody>
        </p:sp>
        <p:sp>
          <p:nvSpPr>
            <p:cNvPr id="9" name="任意多边形 22"/>
            <p:cNvSpPr/>
            <p:nvPr/>
          </p:nvSpPr>
          <p:spPr>
            <a:xfrm>
              <a:off x="1126903" y="1298039"/>
              <a:ext cx="1601773" cy="737210"/>
            </a:xfrm>
            <a:custGeom>
              <a:avLst/>
              <a:gdLst>
                <a:gd name="connsiteX0" fmla="*/ 0 w 1601772"/>
                <a:gd name="connsiteY0" fmla="*/ 122871 h 737210"/>
                <a:gd name="connsiteX1" fmla="*/ 122871 w 1601772"/>
                <a:gd name="connsiteY1" fmla="*/ 0 h 737210"/>
                <a:gd name="connsiteX2" fmla="*/ 1478901 w 1601772"/>
                <a:gd name="connsiteY2" fmla="*/ 0 h 737210"/>
                <a:gd name="connsiteX3" fmla="*/ 1601772 w 1601772"/>
                <a:gd name="connsiteY3" fmla="*/ 122871 h 737210"/>
                <a:gd name="connsiteX4" fmla="*/ 1601772 w 1601772"/>
                <a:gd name="connsiteY4" fmla="*/ 614339 h 737210"/>
                <a:gd name="connsiteX5" fmla="*/ 1478901 w 1601772"/>
                <a:gd name="connsiteY5" fmla="*/ 737210 h 737210"/>
                <a:gd name="connsiteX6" fmla="*/ 122871 w 1601772"/>
                <a:gd name="connsiteY6" fmla="*/ 737210 h 737210"/>
                <a:gd name="connsiteX7" fmla="*/ 0 w 1601772"/>
                <a:gd name="connsiteY7" fmla="*/ 614339 h 737210"/>
                <a:gd name="connsiteX8" fmla="*/ 0 w 1601772"/>
                <a:gd name="connsiteY8" fmla="*/ 122871 h 737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1772" h="737210">
                  <a:moveTo>
                    <a:pt x="0" y="122871"/>
                  </a:moveTo>
                  <a:cubicBezTo>
                    <a:pt x="0" y="55011"/>
                    <a:pt x="55011" y="0"/>
                    <a:pt x="122871" y="0"/>
                  </a:cubicBezTo>
                  <a:lnTo>
                    <a:pt x="1478901" y="0"/>
                  </a:lnTo>
                  <a:cubicBezTo>
                    <a:pt x="1546761" y="0"/>
                    <a:pt x="1601772" y="55011"/>
                    <a:pt x="1601772" y="122871"/>
                  </a:cubicBezTo>
                  <a:lnTo>
                    <a:pt x="1601772" y="614339"/>
                  </a:lnTo>
                  <a:cubicBezTo>
                    <a:pt x="1601772" y="682199"/>
                    <a:pt x="1546761" y="737210"/>
                    <a:pt x="1478901" y="737210"/>
                  </a:cubicBezTo>
                  <a:lnTo>
                    <a:pt x="122871" y="737210"/>
                  </a:lnTo>
                  <a:cubicBezTo>
                    <a:pt x="55011" y="737210"/>
                    <a:pt x="0" y="682199"/>
                    <a:pt x="0" y="614339"/>
                  </a:cubicBezTo>
                  <a:lnTo>
                    <a:pt x="0" y="122871"/>
                  </a:lnTo>
                  <a:close/>
                </a:path>
              </a:pathLst>
            </a:custGeom>
            <a:solidFill>
              <a:srgbClr val="1C6EB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132718" tIns="79854" rIns="132718" bIns="79854" numCol="1" spcCol="1270" anchor="ctr" anchorCtr="0">
              <a:noAutofit/>
            </a:bodyPr>
            <a:lstStyle/>
            <a:p>
              <a:pPr algn="ctr" defTabSz="1644650"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700" b="1" dirty="0">
                  <a:latin typeface="仿宋" panose="02010609060101010101" pitchFamily="49" charset="-122"/>
                  <a:ea typeface="仿宋" panose="02010609060101010101" pitchFamily="49" charset="-122"/>
                  <a:sym typeface="Noto Serif CJK SC" panose="02020400000000000000" pitchFamily="18" charset="-122"/>
                </a:rPr>
                <a:t>03</a:t>
              </a:r>
              <a:endParaRPr lang="zh-CN" altLang="en-US" sz="2700" b="1" dirty="0">
                <a:latin typeface="仿宋" panose="02010609060101010101" pitchFamily="49" charset="-122"/>
                <a:ea typeface="仿宋" panose="02010609060101010101" pitchFamily="49" charset="-122"/>
                <a:sym typeface="Noto Serif CJK SC" panose="02020400000000000000" pitchFamily="18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105273" y="2826546"/>
            <a:ext cx="861774" cy="264591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Noto Sans S Chinese"/>
              </a:rPr>
              <a:t>CO </a:t>
            </a:r>
            <a:r>
              <a:rPr lang="en-US" altLang="zh-CN" sz="4400" b="1" dirty="0">
                <a:solidFill>
                  <a:srgbClr val="799EB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Noto Sans S Chinese"/>
              </a:rPr>
              <a:t>NTENTS</a:t>
            </a:r>
            <a:endParaRPr lang="zh-CN" altLang="en-US" sz="4400" b="1" dirty="0">
              <a:solidFill>
                <a:srgbClr val="799EB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  <a:cs typeface="+mn-ea"/>
              <a:sym typeface="Noto Sans S Chinese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01030" y="3092337"/>
            <a:ext cx="1107996" cy="202555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Noto Sans S Chinese"/>
              </a:rPr>
              <a:t>目 录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CBE7BB95-D503-445F-909E-C7E92A8461D8}"/>
              </a:ext>
            </a:extLst>
          </p:cNvPr>
          <p:cNvGrpSpPr/>
          <p:nvPr/>
        </p:nvGrpSpPr>
        <p:grpSpPr>
          <a:xfrm>
            <a:off x="4457425" y="838825"/>
            <a:ext cx="5238575" cy="463880"/>
            <a:chOff x="1147601" y="1292782"/>
            <a:chExt cx="7078269" cy="737210"/>
          </a:xfrm>
        </p:grpSpPr>
        <p:sp>
          <p:nvSpPr>
            <p:cNvPr id="13" name="任意多边形 18">
              <a:extLst>
                <a:ext uri="{FF2B5EF4-FFF2-40B4-BE49-F238E27FC236}">
                  <a16:creationId xmlns:a16="http://schemas.microsoft.com/office/drawing/2014/main" id="{5496C3B8-60D7-4EBF-A19B-34967EA096ED}"/>
                </a:ext>
              </a:extLst>
            </p:cNvPr>
            <p:cNvSpPr/>
            <p:nvPr/>
          </p:nvSpPr>
          <p:spPr>
            <a:xfrm>
              <a:off x="2694294" y="1409267"/>
              <a:ext cx="5531576" cy="583943"/>
            </a:xfrm>
            <a:custGeom>
              <a:avLst/>
              <a:gdLst>
                <a:gd name="connsiteX0" fmla="*/ 98297 w 589768"/>
                <a:gd name="connsiteY0" fmla="*/ 0 h 5346192"/>
                <a:gd name="connsiteX1" fmla="*/ 491471 w 589768"/>
                <a:gd name="connsiteY1" fmla="*/ 0 h 5346192"/>
                <a:gd name="connsiteX2" fmla="*/ 589768 w 589768"/>
                <a:gd name="connsiteY2" fmla="*/ 98297 h 5346192"/>
                <a:gd name="connsiteX3" fmla="*/ 589768 w 589768"/>
                <a:gd name="connsiteY3" fmla="*/ 5346192 h 5346192"/>
                <a:gd name="connsiteX4" fmla="*/ 589768 w 589768"/>
                <a:gd name="connsiteY4" fmla="*/ 5346192 h 5346192"/>
                <a:gd name="connsiteX5" fmla="*/ 0 w 589768"/>
                <a:gd name="connsiteY5" fmla="*/ 5346192 h 5346192"/>
                <a:gd name="connsiteX6" fmla="*/ 0 w 589768"/>
                <a:gd name="connsiteY6" fmla="*/ 5346192 h 5346192"/>
                <a:gd name="connsiteX7" fmla="*/ 0 w 589768"/>
                <a:gd name="connsiteY7" fmla="*/ 98297 h 5346192"/>
                <a:gd name="connsiteX8" fmla="*/ 98297 w 589768"/>
                <a:gd name="connsiteY8" fmla="*/ 0 h 534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9768" h="5346192">
                  <a:moveTo>
                    <a:pt x="589768" y="891056"/>
                  </a:moveTo>
                  <a:lnTo>
                    <a:pt x="589768" y="4455136"/>
                  </a:lnTo>
                  <a:cubicBezTo>
                    <a:pt x="589768" y="4947251"/>
                    <a:pt x="584913" y="5346187"/>
                    <a:pt x="578924" y="5346187"/>
                  </a:cubicBezTo>
                  <a:lnTo>
                    <a:pt x="0" y="5346187"/>
                  </a:lnTo>
                  <a:lnTo>
                    <a:pt x="0" y="5346187"/>
                  </a:lnTo>
                  <a:lnTo>
                    <a:pt x="0" y="5"/>
                  </a:lnTo>
                  <a:lnTo>
                    <a:pt x="0" y="5"/>
                  </a:lnTo>
                  <a:lnTo>
                    <a:pt x="578924" y="5"/>
                  </a:lnTo>
                  <a:cubicBezTo>
                    <a:pt x="584913" y="5"/>
                    <a:pt x="589768" y="398941"/>
                    <a:pt x="589768" y="8910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5737" tIns="114461" rIns="207330" bIns="114461" numCol="1" spcCol="1270" anchor="ctr" anchorCtr="0">
              <a:noAutofit/>
            </a:bodyPr>
            <a:lstStyle/>
            <a:p>
              <a:pPr fontAlgn="base">
                <a:spcBef>
                  <a:spcPct val="0"/>
                </a:spcBef>
                <a:spcAft>
                  <a:spcPts val="600"/>
                </a:spcAft>
                <a:defRPr/>
              </a:pPr>
              <a:r>
                <a:rPr lang="zh-CN" altLang="en-US" sz="2000" dirty="0">
                  <a:solidFill>
                    <a:srgbClr val="78828C">
                      <a:lumMod val="75000"/>
                    </a:srgbClr>
                  </a:solidFill>
                  <a:latin typeface="Arial" panose="020B0604020202020204" pitchFamily="34" charset="0"/>
                  <a:ea typeface="微软雅黑" charset="-122"/>
                  <a:sym typeface="Noto Serif CJK SC" panose="02020400000000000000" pitchFamily="18" charset="-122"/>
                </a:rPr>
                <a:t>車匙及車輛相關物品發出及收回</a:t>
              </a:r>
            </a:p>
          </p:txBody>
        </p:sp>
        <p:sp>
          <p:nvSpPr>
            <p:cNvPr id="14" name="任意多边形 19">
              <a:extLst>
                <a:ext uri="{FF2B5EF4-FFF2-40B4-BE49-F238E27FC236}">
                  <a16:creationId xmlns:a16="http://schemas.microsoft.com/office/drawing/2014/main" id="{0F13E154-CD2D-4562-AA28-5ED0C2C96805}"/>
                </a:ext>
              </a:extLst>
            </p:cNvPr>
            <p:cNvSpPr/>
            <p:nvPr/>
          </p:nvSpPr>
          <p:spPr>
            <a:xfrm>
              <a:off x="1147601" y="1292782"/>
              <a:ext cx="1346926" cy="737210"/>
            </a:xfrm>
            <a:custGeom>
              <a:avLst/>
              <a:gdLst>
                <a:gd name="connsiteX0" fmla="*/ 0 w 1601772"/>
                <a:gd name="connsiteY0" fmla="*/ 122871 h 737210"/>
                <a:gd name="connsiteX1" fmla="*/ 122871 w 1601772"/>
                <a:gd name="connsiteY1" fmla="*/ 0 h 737210"/>
                <a:gd name="connsiteX2" fmla="*/ 1478901 w 1601772"/>
                <a:gd name="connsiteY2" fmla="*/ 0 h 737210"/>
                <a:gd name="connsiteX3" fmla="*/ 1601772 w 1601772"/>
                <a:gd name="connsiteY3" fmla="*/ 122871 h 737210"/>
                <a:gd name="connsiteX4" fmla="*/ 1601772 w 1601772"/>
                <a:gd name="connsiteY4" fmla="*/ 614339 h 737210"/>
                <a:gd name="connsiteX5" fmla="*/ 1478901 w 1601772"/>
                <a:gd name="connsiteY5" fmla="*/ 737210 h 737210"/>
                <a:gd name="connsiteX6" fmla="*/ 122871 w 1601772"/>
                <a:gd name="connsiteY6" fmla="*/ 737210 h 737210"/>
                <a:gd name="connsiteX7" fmla="*/ 0 w 1601772"/>
                <a:gd name="connsiteY7" fmla="*/ 614339 h 737210"/>
                <a:gd name="connsiteX8" fmla="*/ 0 w 1601772"/>
                <a:gd name="connsiteY8" fmla="*/ 122871 h 737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1772" h="737210">
                  <a:moveTo>
                    <a:pt x="0" y="122871"/>
                  </a:moveTo>
                  <a:cubicBezTo>
                    <a:pt x="0" y="55011"/>
                    <a:pt x="55011" y="0"/>
                    <a:pt x="122871" y="0"/>
                  </a:cubicBezTo>
                  <a:lnTo>
                    <a:pt x="1478901" y="0"/>
                  </a:lnTo>
                  <a:cubicBezTo>
                    <a:pt x="1546761" y="0"/>
                    <a:pt x="1601772" y="55011"/>
                    <a:pt x="1601772" y="122871"/>
                  </a:cubicBezTo>
                  <a:lnTo>
                    <a:pt x="1601772" y="614339"/>
                  </a:lnTo>
                  <a:cubicBezTo>
                    <a:pt x="1601772" y="682199"/>
                    <a:pt x="1546761" y="737210"/>
                    <a:pt x="1478901" y="737210"/>
                  </a:cubicBezTo>
                  <a:lnTo>
                    <a:pt x="122871" y="737210"/>
                  </a:lnTo>
                  <a:cubicBezTo>
                    <a:pt x="55011" y="737210"/>
                    <a:pt x="0" y="682199"/>
                    <a:pt x="0" y="614339"/>
                  </a:cubicBezTo>
                  <a:lnTo>
                    <a:pt x="0" y="122871"/>
                  </a:lnTo>
                  <a:close/>
                </a:path>
              </a:pathLst>
            </a:custGeom>
            <a:solidFill>
              <a:srgbClr val="1C6EB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132718" tIns="79854" rIns="132718" bIns="79854" numCol="1" spcCol="1270" anchor="ctr" anchorCtr="0">
              <a:noAutofit/>
            </a:bodyPr>
            <a:lstStyle/>
            <a:p>
              <a:pPr lvl="0" algn="ctr" defTabSz="1644650"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700" b="1" kern="1200" dirty="0">
                  <a:latin typeface="仿宋" panose="02010609060101010101" pitchFamily="49" charset="-122"/>
                  <a:ea typeface="仿宋" panose="02010609060101010101" pitchFamily="49" charset="-122"/>
                  <a:sym typeface="Noto Serif CJK SC" panose="02020400000000000000" pitchFamily="18" charset="-122"/>
                </a:rPr>
                <a:t>01</a:t>
              </a:r>
              <a:endParaRPr lang="zh-CN" altLang="en-US" sz="2700" b="1" kern="1200" dirty="0">
                <a:latin typeface="仿宋" panose="02010609060101010101" pitchFamily="49" charset="-122"/>
                <a:ea typeface="仿宋" panose="02010609060101010101" pitchFamily="49" charset="-122"/>
                <a:sym typeface="Noto Serif CJK SC" panose="02020400000000000000" pitchFamily="18" charset="-122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12E894D-5D08-4541-AA5B-46D9FEDE70B0}"/>
              </a:ext>
            </a:extLst>
          </p:cNvPr>
          <p:cNvGrpSpPr/>
          <p:nvPr/>
        </p:nvGrpSpPr>
        <p:grpSpPr>
          <a:xfrm>
            <a:off x="4438600" y="2586025"/>
            <a:ext cx="4585950" cy="463880"/>
            <a:chOff x="1098018" y="1340446"/>
            <a:chExt cx="7127852" cy="737210"/>
          </a:xfrm>
        </p:grpSpPr>
        <p:sp>
          <p:nvSpPr>
            <p:cNvPr id="16" name="任意多边形 18">
              <a:extLst>
                <a:ext uri="{FF2B5EF4-FFF2-40B4-BE49-F238E27FC236}">
                  <a16:creationId xmlns:a16="http://schemas.microsoft.com/office/drawing/2014/main" id="{CEDFCA23-B197-4D89-B3B3-EA79112B42A3}"/>
                </a:ext>
              </a:extLst>
            </p:cNvPr>
            <p:cNvSpPr/>
            <p:nvPr/>
          </p:nvSpPr>
          <p:spPr>
            <a:xfrm>
              <a:off x="2879677" y="1409267"/>
              <a:ext cx="5346193" cy="589768"/>
            </a:xfrm>
            <a:custGeom>
              <a:avLst/>
              <a:gdLst>
                <a:gd name="connsiteX0" fmla="*/ 98297 w 589768"/>
                <a:gd name="connsiteY0" fmla="*/ 0 h 5346192"/>
                <a:gd name="connsiteX1" fmla="*/ 491471 w 589768"/>
                <a:gd name="connsiteY1" fmla="*/ 0 h 5346192"/>
                <a:gd name="connsiteX2" fmla="*/ 589768 w 589768"/>
                <a:gd name="connsiteY2" fmla="*/ 98297 h 5346192"/>
                <a:gd name="connsiteX3" fmla="*/ 589768 w 589768"/>
                <a:gd name="connsiteY3" fmla="*/ 5346192 h 5346192"/>
                <a:gd name="connsiteX4" fmla="*/ 589768 w 589768"/>
                <a:gd name="connsiteY4" fmla="*/ 5346192 h 5346192"/>
                <a:gd name="connsiteX5" fmla="*/ 0 w 589768"/>
                <a:gd name="connsiteY5" fmla="*/ 5346192 h 5346192"/>
                <a:gd name="connsiteX6" fmla="*/ 0 w 589768"/>
                <a:gd name="connsiteY6" fmla="*/ 5346192 h 5346192"/>
                <a:gd name="connsiteX7" fmla="*/ 0 w 589768"/>
                <a:gd name="connsiteY7" fmla="*/ 98297 h 5346192"/>
                <a:gd name="connsiteX8" fmla="*/ 98297 w 589768"/>
                <a:gd name="connsiteY8" fmla="*/ 0 h 534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9768" h="5346192">
                  <a:moveTo>
                    <a:pt x="589768" y="891056"/>
                  </a:moveTo>
                  <a:lnTo>
                    <a:pt x="589768" y="4455136"/>
                  </a:lnTo>
                  <a:cubicBezTo>
                    <a:pt x="589768" y="4947251"/>
                    <a:pt x="584913" y="5346187"/>
                    <a:pt x="578924" y="5346187"/>
                  </a:cubicBezTo>
                  <a:lnTo>
                    <a:pt x="0" y="5346187"/>
                  </a:lnTo>
                  <a:lnTo>
                    <a:pt x="0" y="5346187"/>
                  </a:lnTo>
                  <a:lnTo>
                    <a:pt x="0" y="5"/>
                  </a:lnTo>
                  <a:lnTo>
                    <a:pt x="0" y="5"/>
                  </a:lnTo>
                  <a:lnTo>
                    <a:pt x="578924" y="5"/>
                  </a:lnTo>
                  <a:cubicBezTo>
                    <a:pt x="584913" y="5"/>
                    <a:pt x="589768" y="398941"/>
                    <a:pt x="589768" y="8910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5737" tIns="114461" rIns="207330" bIns="114461" numCol="1" spcCol="1270" anchor="ctr" anchorCtr="0">
              <a:noAutofit/>
            </a:bodyPr>
            <a:lstStyle/>
            <a:p>
              <a:pPr fontAlgn="base">
                <a:spcBef>
                  <a:spcPct val="0"/>
                </a:spcBef>
                <a:spcAft>
                  <a:spcPts val="600"/>
                </a:spcAft>
                <a:defRPr/>
              </a:pPr>
              <a:r>
                <a:rPr lang="zh-CN" altLang="en-US" sz="2000" dirty="0">
                  <a:solidFill>
                    <a:srgbClr val="78828C">
                      <a:lumMod val="75000"/>
                    </a:srgbClr>
                  </a:solidFill>
                  <a:latin typeface="Arial" panose="020B0604020202020204" pitchFamily="34" charset="0"/>
                  <a:ea typeface="微软雅黑" charset="-122"/>
                  <a:sym typeface="Noto Serif CJK SC" panose="02020400000000000000" pitchFamily="18" charset="-122"/>
                </a:rPr>
                <a:t>貨車檢查</a:t>
              </a:r>
            </a:p>
          </p:txBody>
        </p:sp>
        <p:sp>
          <p:nvSpPr>
            <p:cNvPr id="17" name="任意多边形 19">
              <a:extLst>
                <a:ext uri="{FF2B5EF4-FFF2-40B4-BE49-F238E27FC236}">
                  <a16:creationId xmlns:a16="http://schemas.microsoft.com/office/drawing/2014/main" id="{EDB3C5C1-B0FE-4008-8D6B-358804422E03}"/>
                </a:ext>
              </a:extLst>
            </p:cNvPr>
            <p:cNvSpPr/>
            <p:nvPr/>
          </p:nvSpPr>
          <p:spPr>
            <a:xfrm>
              <a:off x="1098018" y="1340446"/>
              <a:ext cx="1601772" cy="737210"/>
            </a:xfrm>
            <a:custGeom>
              <a:avLst/>
              <a:gdLst>
                <a:gd name="connsiteX0" fmla="*/ 0 w 1601772"/>
                <a:gd name="connsiteY0" fmla="*/ 122871 h 737210"/>
                <a:gd name="connsiteX1" fmla="*/ 122871 w 1601772"/>
                <a:gd name="connsiteY1" fmla="*/ 0 h 737210"/>
                <a:gd name="connsiteX2" fmla="*/ 1478901 w 1601772"/>
                <a:gd name="connsiteY2" fmla="*/ 0 h 737210"/>
                <a:gd name="connsiteX3" fmla="*/ 1601772 w 1601772"/>
                <a:gd name="connsiteY3" fmla="*/ 122871 h 737210"/>
                <a:gd name="connsiteX4" fmla="*/ 1601772 w 1601772"/>
                <a:gd name="connsiteY4" fmla="*/ 614339 h 737210"/>
                <a:gd name="connsiteX5" fmla="*/ 1478901 w 1601772"/>
                <a:gd name="connsiteY5" fmla="*/ 737210 h 737210"/>
                <a:gd name="connsiteX6" fmla="*/ 122871 w 1601772"/>
                <a:gd name="connsiteY6" fmla="*/ 737210 h 737210"/>
                <a:gd name="connsiteX7" fmla="*/ 0 w 1601772"/>
                <a:gd name="connsiteY7" fmla="*/ 614339 h 737210"/>
                <a:gd name="connsiteX8" fmla="*/ 0 w 1601772"/>
                <a:gd name="connsiteY8" fmla="*/ 122871 h 737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1772" h="737210">
                  <a:moveTo>
                    <a:pt x="0" y="122871"/>
                  </a:moveTo>
                  <a:cubicBezTo>
                    <a:pt x="0" y="55011"/>
                    <a:pt x="55011" y="0"/>
                    <a:pt x="122871" y="0"/>
                  </a:cubicBezTo>
                  <a:lnTo>
                    <a:pt x="1478901" y="0"/>
                  </a:lnTo>
                  <a:cubicBezTo>
                    <a:pt x="1546761" y="0"/>
                    <a:pt x="1601772" y="55011"/>
                    <a:pt x="1601772" y="122871"/>
                  </a:cubicBezTo>
                  <a:lnTo>
                    <a:pt x="1601772" y="614339"/>
                  </a:lnTo>
                  <a:cubicBezTo>
                    <a:pt x="1601772" y="682199"/>
                    <a:pt x="1546761" y="737210"/>
                    <a:pt x="1478901" y="737210"/>
                  </a:cubicBezTo>
                  <a:lnTo>
                    <a:pt x="122871" y="737210"/>
                  </a:lnTo>
                  <a:cubicBezTo>
                    <a:pt x="55011" y="737210"/>
                    <a:pt x="0" y="682199"/>
                    <a:pt x="0" y="614339"/>
                  </a:cubicBezTo>
                  <a:lnTo>
                    <a:pt x="0" y="122871"/>
                  </a:lnTo>
                  <a:close/>
                </a:path>
              </a:pathLst>
            </a:custGeom>
            <a:solidFill>
              <a:srgbClr val="1C6EB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132718" tIns="79854" rIns="132718" bIns="79854" numCol="1" spcCol="1270" anchor="ctr" anchorCtr="0">
              <a:noAutofit/>
            </a:bodyPr>
            <a:lstStyle/>
            <a:p>
              <a:pPr lvl="0" algn="ctr" defTabSz="1644650"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700" b="1" kern="1200" dirty="0">
                  <a:latin typeface="仿宋" panose="02010609060101010101" pitchFamily="49" charset="-122"/>
                  <a:ea typeface="仿宋" panose="02010609060101010101" pitchFamily="49" charset="-122"/>
                  <a:sym typeface="Noto Serif CJK SC" panose="02020400000000000000" pitchFamily="18" charset="-122"/>
                </a:rPr>
                <a:t>04</a:t>
              </a:r>
              <a:endParaRPr lang="zh-CN" altLang="en-US" sz="2700" b="1" kern="1200" dirty="0">
                <a:latin typeface="仿宋" panose="02010609060101010101" pitchFamily="49" charset="-122"/>
                <a:ea typeface="仿宋" panose="02010609060101010101" pitchFamily="49" charset="-122"/>
                <a:sym typeface="Noto Serif CJK SC" panose="02020400000000000000" pitchFamily="18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CBE7BB95-D503-445F-909E-C7E92A8461D8}"/>
              </a:ext>
            </a:extLst>
          </p:cNvPr>
          <p:cNvGrpSpPr/>
          <p:nvPr/>
        </p:nvGrpSpPr>
        <p:grpSpPr>
          <a:xfrm>
            <a:off x="4427950" y="3137351"/>
            <a:ext cx="4567125" cy="463880"/>
            <a:chOff x="1098018" y="1340446"/>
            <a:chExt cx="7127852" cy="737210"/>
          </a:xfrm>
        </p:grpSpPr>
        <p:sp>
          <p:nvSpPr>
            <p:cNvPr id="19" name="任意多边形 18">
              <a:extLst>
                <a:ext uri="{FF2B5EF4-FFF2-40B4-BE49-F238E27FC236}">
                  <a16:creationId xmlns:a16="http://schemas.microsoft.com/office/drawing/2014/main" id="{5496C3B8-60D7-4EBF-A19B-34967EA096ED}"/>
                </a:ext>
              </a:extLst>
            </p:cNvPr>
            <p:cNvSpPr/>
            <p:nvPr/>
          </p:nvSpPr>
          <p:spPr>
            <a:xfrm>
              <a:off x="2879677" y="1409267"/>
              <a:ext cx="5346193" cy="589768"/>
            </a:xfrm>
            <a:custGeom>
              <a:avLst/>
              <a:gdLst>
                <a:gd name="connsiteX0" fmla="*/ 98297 w 589768"/>
                <a:gd name="connsiteY0" fmla="*/ 0 h 5346192"/>
                <a:gd name="connsiteX1" fmla="*/ 491471 w 589768"/>
                <a:gd name="connsiteY1" fmla="*/ 0 h 5346192"/>
                <a:gd name="connsiteX2" fmla="*/ 589768 w 589768"/>
                <a:gd name="connsiteY2" fmla="*/ 98297 h 5346192"/>
                <a:gd name="connsiteX3" fmla="*/ 589768 w 589768"/>
                <a:gd name="connsiteY3" fmla="*/ 5346192 h 5346192"/>
                <a:gd name="connsiteX4" fmla="*/ 589768 w 589768"/>
                <a:gd name="connsiteY4" fmla="*/ 5346192 h 5346192"/>
                <a:gd name="connsiteX5" fmla="*/ 0 w 589768"/>
                <a:gd name="connsiteY5" fmla="*/ 5346192 h 5346192"/>
                <a:gd name="connsiteX6" fmla="*/ 0 w 589768"/>
                <a:gd name="connsiteY6" fmla="*/ 5346192 h 5346192"/>
                <a:gd name="connsiteX7" fmla="*/ 0 w 589768"/>
                <a:gd name="connsiteY7" fmla="*/ 98297 h 5346192"/>
                <a:gd name="connsiteX8" fmla="*/ 98297 w 589768"/>
                <a:gd name="connsiteY8" fmla="*/ 0 h 534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9768" h="5346192">
                  <a:moveTo>
                    <a:pt x="589768" y="891056"/>
                  </a:moveTo>
                  <a:lnTo>
                    <a:pt x="589768" y="4455136"/>
                  </a:lnTo>
                  <a:cubicBezTo>
                    <a:pt x="589768" y="4947251"/>
                    <a:pt x="584913" y="5346187"/>
                    <a:pt x="578924" y="5346187"/>
                  </a:cubicBezTo>
                  <a:lnTo>
                    <a:pt x="0" y="5346187"/>
                  </a:lnTo>
                  <a:lnTo>
                    <a:pt x="0" y="5346187"/>
                  </a:lnTo>
                  <a:lnTo>
                    <a:pt x="0" y="5"/>
                  </a:lnTo>
                  <a:lnTo>
                    <a:pt x="0" y="5"/>
                  </a:lnTo>
                  <a:lnTo>
                    <a:pt x="578924" y="5"/>
                  </a:lnTo>
                  <a:cubicBezTo>
                    <a:pt x="584913" y="5"/>
                    <a:pt x="589768" y="398941"/>
                    <a:pt x="589768" y="8910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5737" tIns="114461" rIns="207330" bIns="114461" numCol="1" spcCol="127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ts val="600"/>
                </a:spcAft>
                <a:defRPr/>
              </a:pPr>
              <a:r>
                <a:rPr lang="zh-CN" altLang="en-US" sz="2000" dirty="0">
                  <a:solidFill>
                    <a:srgbClr val="78828C">
                      <a:lumMod val="75000"/>
                    </a:srgbClr>
                  </a:solidFill>
                  <a:latin typeface="Arial" panose="020B0604020202020204" pitchFamily="34" charset="0"/>
                  <a:ea typeface="微软雅黑" charset="-122"/>
                  <a:sym typeface="Noto Serif CJK SC" panose="02020400000000000000" pitchFamily="18" charset="-122"/>
                </a:rPr>
                <a:t>駕駛安全</a:t>
              </a:r>
            </a:p>
          </p:txBody>
        </p:sp>
        <p:sp>
          <p:nvSpPr>
            <p:cNvPr id="20" name="任意多边形 19">
              <a:extLst>
                <a:ext uri="{FF2B5EF4-FFF2-40B4-BE49-F238E27FC236}">
                  <a16:creationId xmlns:a16="http://schemas.microsoft.com/office/drawing/2014/main" id="{0F13E154-CD2D-4562-AA28-5ED0C2C96805}"/>
                </a:ext>
              </a:extLst>
            </p:cNvPr>
            <p:cNvSpPr/>
            <p:nvPr/>
          </p:nvSpPr>
          <p:spPr>
            <a:xfrm>
              <a:off x="1098018" y="1340446"/>
              <a:ext cx="1601772" cy="737210"/>
            </a:xfrm>
            <a:custGeom>
              <a:avLst/>
              <a:gdLst>
                <a:gd name="connsiteX0" fmla="*/ 0 w 1601772"/>
                <a:gd name="connsiteY0" fmla="*/ 122871 h 737210"/>
                <a:gd name="connsiteX1" fmla="*/ 122871 w 1601772"/>
                <a:gd name="connsiteY1" fmla="*/ 0 h 737210"/>
                <a:gd name="connsiteX2" fmla="*/ 1478901 w 1601772"/>
                <a:gd name="connsiteY2" fmla="*/ 0 h 737210"/>
                <a:gd name="connsiteX3" fmla="*/ 1601772 w 1601772"/>
                <a:gd name="connsiteY3" fmla="*/ 122871 h 737210"/>
                <a:gd name="connsiteX4" fmla="*/ 1601772 w 1601772"/>
                <a:gd name="connsiteY4" fmla="*/ 614339 h 737210"/>
                <a:gd name="connsiteX5" fmla="*/ 1478901 w 1601772"/>
                <a:gd name="connsiteY5" fmla="*/ 737210 h 737210"/>
                <a:gd name="connsiteX6" fmla="*/ 122871 w 1601772"/>
                <a:gd name="connsiteY6" fmla="*/ 737210 h 737210"/>
                <a:gd name="connsiteX7" fmla="*/ 0 w 1601772"/>
                <a:gd name="connsiteY7" fmla="*/ 614339 h 737210"/>
                <a:gd name="connsiteX8" fmla="*/ 0 w 1601772"/>
                <a:gd name="connsiteY8" fmla="*/ 122871 h 737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1772" h="737210">
                  <a:moveTo>
                    <a:pt x="0" y="122871"/>
                  </a:moveTo>
                  <a:cubicBezTo>
                    <a:pt x="0" y="55011"/>
                    <a:pt x="55011" y="0"/>
                    <a:pt x="122871" y="0"/>
                  </a:cubicBezTo>
                  <a:lnTo>
                    <a:pt x="1478901" y="0"/>
                  </a:lnTo>
                  <a:cubicBezTo>
                    <a:pt x="1546761" y="0"/>
                    <a:pt x="1601772" y="55011"/>
                    <a:pt x="1601772" y="122871"/>
                  </a:cubicBezTo>
                  <a:lnTo>
                    <a:pt x="1601772" y="614339"/>
                  </a:lnTo>
                  <a:cubicBezTo>
                    <a:pt x="1601772" y="682199"/>
                    <a:pt x="1546761" y="737210"/>
                    <a:pt x="1478901" y="737210"/>
                  </a:cubicBezTo>
                  <a:lnTo>
                    <a:pt x="122871" y="737210"/>
                  </a:lnTo>
                  <a:cubicBezTo>
                    <a:pt x="55011" y="737210"/>
                    <a:pt x="0" y="682199"/>
                    <a:pt x="0" y="614339"/>
                  </a:cubicBezTo>
                  <a:lnTo>
                    <a:pt x="0" y="122871"/>
                  </a:lnTo>
                  <a:close/>
                </a:path>
              </a:pathLst>
            </a:custGeom>
            <a:solidFill>
              <a:srgbClr val="1C6EB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132718" tIns="79854" rIns="132718" bIns="79854" numCol="1" spcCol="127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644650"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700" b="1" kern="1200" dirty="0">
                  <a:latin typeface="仿宋" panose="02010609060101010101" pitchFamily="49" charset="-122"/>
                  <a:ea typeface="仿宋" panose="02010609060101010101" pitchFamily="49" charset="-122"/>
                  <a:sym typeface="Noto Serif CJK SC" panose="02020400000000000000" pitchFamily="18" charset="-122"/>
                </a:rPr>
                <a:t>05</a:t>
              </a:r>
              <a:endParaRPr lang="zh-CN" altLang="en-US" sz="2700" b="1" kern="1200" dirty="0">
                <a:latin typeface="仿宋" panose="02010609060101010101" pitchFamily="49" charset="-122"/>
                <a:ea typeface="仿宋" panose="02010609060101010101" pitchFamily="49" charset="-122"/>
                <a:sym typeface="Noto Serif CJK SC" panose="02020400000000000000" pitchFamily="18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CBE7BB95-D503-445F-909E-C7E92A8461D8}"/>
              </a:ext>
            </a:extLst>
          </p:cNvPr>
          <p:cNvGrpSpPr/>
          <p:nvPr/>
        </p:nvGrpSpPr>
        <p:grpSpPr>
          <a:xfrm>
            <a:off x="4427950" y="4261517"/>
            <a:ext cx="4590575" cy="463880"/>
            <a:chOff x="1098018" y="1340446"/>
            <a:chExt cx="7127852" cy="737210"/>
          </a:xfrm>
        </p:grpSpPr>
        <p:sp>
          <p:nvSpPr>
            <p:cNvPr id="22" name="任意多边形 18">
              <a:extLst>
                <a:ext uri="{FF2B5EF4-FFF2-40B4-BE49-F238E27FC236}">
                  <a16:creationId xmlns:a16="http://schemas.microsoft.com/office/drawing/2014/main" id="{5496C3B8-60D7-4EBF-A19B-34967EA096ED}"/>
                </a:ext>
              </a:extLst>
            </p:cNvPr>
            <p:cNvSpPr/>
            <p:nvPr/>
          </p:nvSpPr>
          <p:spPr>
            <a:xfrm>
              <a:off x="2879677" y="1409267"/>
              <a:ext cx="5346193" cy="589768"/>
            </a:xfrm>
            <a:custGeom>
              <a:avLst/>
              <a:gdLst>
                <a:gd name="connsiteX0" fmla="*/ 98297 w 589768"/>
                <a:gd name="connsiteY0" fmla="*/ 0 h 5346192"/>
                <a:gd name="connsiteX1" fmla="*/ 491471 w 589768"/>
                <a:gd name="connsiteY1" fmla="*/ 0 h 5346192"/>
                <a:gd name="connsiteX2" fmla="*/ 589768 w 589768"/>
                <a:gd name="connsiteY2" fmla="*/ 98297 h 5346192"/>
                <a:gd name="connsiteX3" fmla="*/ 589768 w 589768"/>
                <a:gd name="connsiteY3" fmla="*/ 5346192 h 5346192"/>
                <a:gd name="connsiteX4" fmla="*/ 589768 w 589768"/>
                <a:gd name="connsiteY4" fmla="*/ 5346192 h 5346192"/>
                <a:gd name="connsiteX5" fmla="*/ 0 w 589768"/>
                <a:gd name="connsiteY5" fmla="*/ 5346192 h 5346192"/>
                <a:gd name="connsiteX6" fmla="*/ 0 w 589768"/>
                <a:gd name="connsiteY6" fmla="*/ 5346192 h 5346192"/>
                <a:gd name="connsiteX7" fmla="*/ 0 w 589768"/>
                <a:gd name="connsiteY7" fmla="*/ 98297 h 5346192"/>
                <a:gd name="connsiteX8" fmla="*/ 98297 w 589768"/>
                <a:gd name="connsiteY8" fmla="*/ 0 h 534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9768" h="5346192">
                  <a:moveTo>
                    <a:pt x="589768" y="891056"/>
                  </a:moveTo>
                  <a:lnTo>
                    <a:pt x="589768" y="4455136"/>
                  </a:lnTo>
                  <a:cubicBezTo>
                    <a:pt x="589768" y="4947251"/>
                    <a:pt x="584913" y="5346187"/>
                    <a:pt x="578924" y="5346187"/>
                  </a:cubicBezTo>
                  <a:lnTo>
                    <a:pt x="0" y="5346187"/>
                  </a:lnTo>
                  <a:lnTo>
                    <a:pt x="0" y="5346187"/>
                  </a:lnTo>
                  <a:lnTo>
                    <a:pt x="0" y="5"/>
                  </a:lnTo>
                  <a:lnTo>
                    <a:pt x="0" y="5"/>
                  </a:lnTo>
                  <a:lnTo>
                    <a:pt x="578924" y="5"/>
                  </a:lnTo>
                  <a:cubicBezTo>
                    <a:pt x="584913" y="5"/>
                    <a:pt x="589768" y="398941"/>
                    <a:pt x="589768" y="8910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5737" tIns="114461" rIns="207330" bIns="114461" numCol="1" spcCol="127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ts val="600"/>
                </a:spcAft>
                <a:defRPr/>
              </a:pPr>
              <a:r>
                <a:rPr lang="zh-CN" altLang="en-US" sz="2000" dirty="0">
                  <a:solidFill>
                    <a:srgbClr val="78828C">
                      <a:lumMod val="75000"/>
                    </a:srgbClr>
                  </a:solidFill>
                  <a:latin typeface="Arial" panose="020B0604020202020204" pitchFamily="34" charset="0"/>
                  <a:ea typeface="微软雅黑" charset="-122"/>
                  <a:sym typeface="Noto Serif CJK SC" panose="02020400000000000000" pitchFamily="18" charset="-122"/>
                </a:rPr>
                <a:t>被偷車</a:t>
              </a:r>
            </a:p>
          </p:txBody>
        </p:sp>
        <p:sp>
          <p:nvSpPr>
            <p:cNvPr id="23" name="任意多边形 19">
              <a:extLst>
                <a:ext uri="{FF2B5EF4-FFF2-40B4-BE49-F238E27FC236}">
                  <a16:creationId xmlns:a16="http://schemas.microsoft.com/office/drawing/2014/main" id="{0F13E154-CD2D-4562-AA28-5ED0C2C96805}"/>
                </a:ext>
              </a:extLst>
            </p:cNvPr>
            <p:cNvSpPr/>
            <p:nvPr/>
          </p:nvSpPr>
          <p:spPr>
            <a:xfrm>
              <a:off x="1098018" y="1340446"/>
              <a:ext cx="1601772" cy="737210"/>
            </a:xfrm>
            <a:custGeom>
              <a:avLst/>
              <a:gdLst>
                <a:gd name="connsiteX0" fmla="*/ 0 w 1601772"/>
                <a:gd name="connsiteY0" fmla="*/ 122871 h 737210"/>
                <a:gd name="connsiteX1" fmla="*/ 122871 w 1601772"/>
                <a:gd name="connsiteY1" fmla="*/ 0 h 737210"/>
                <a:gd name="connsiteX2" fmla="*/ 1478901 w 1601772"/>
                <a:gd name="connsiteY2" fmla="*/ 0 h 737210"/>
                <a:gd name="connsiteX3" fmla="*/ 1601772 w 1601772"/>
                <a:gd name="connsiteY3" fmla="*/ 122871 h 737210"/>
                <a:gd name="connsiteX4" fmla="*/ 1601772 w 1601772"/>
                <a:gd name="connsiteY4" fmla="*/ 614339 h 737210"/>
                <a:gd name="connsiteX5" fmla="*/ 1478901 w 1601772"/>
                <a:gd name="connsiteY5" fmla="*/ 737210 h 737210"/>
                <a:gd name="connsiteX6" fmla="*/ 122871 w 1601772"/>
                <a:gd name="connsiteY6" fmla="*/ 737210 h 737210"/>
                <a:gd name="connsiteX7" fmla="*/ 0 w 1601772"/>
                <a:gd name="connsiteY7" fmla="*/ 614339 h 737210"/>
                <a:gd name="connsiteX8" fmla="*/ 0 w 1601772"/>
                <a:gd name="connsiteY8" fmla="*/ 122871 h 737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1772" h="737210">
                  <a:moveTo>
                    <a:pt x="0" y="122871"/>
                  </a:moveTo>
                  <a:cubicBezTo>
                    <a:pt x="0" y="55011"/>
                    <a:pt x="55011" y="0"/>
                    <a:pt x="122871" y="0"/>
                  </a:cubicBezTo>
                  <a:lnTo>
                    <a:pt x="1478901" y="0"/>
                  </a:lnTo>
                  <a:cubicBezTo>
                    <a:pt x="1546761" y="0"/>
                    <a:pt x="1601772" y="55011"/>
                    <a:pt x="1601772" y="122871"/>
                  </a:cubicBezTo>
                  <a:lnTo>
                    <a:pt x="1601772" y="614339"/>
                  </a:lnTo>
                  <a:cubicBezTo>
                    <a:pt x="1601772" y="682199"/>
                    <a:pt x="1546761" y="737210"/>
                    <a:pt x="1478901" y="737210"/>
                  </a:cubicBezTo>
                  <a:lnTo>
                    <a:pt x="122871" y="737210"/>
                  </a:lnTo>
                  <a:cubicBezTo>
                    <a:pt x="55011" y="737210"/>
                    <a:pt x="0" y="682199"/>
                    <a:pt x="0" y="614339"/>
                  </a:cubicBezTo>
                  <a:lnTo>
                    <a:pt x="0" y="122871"/>
                  </a:lnTo>
                  <a:close/>
                </a:path>
              </a:pathLst>
            </a:custGeom>
            <a:solidFill>
              <a:srgbClr val="1C6EB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132718" tIns="79854" rIns="132718" bIns="79854" numCol="1" spcCol="127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644650"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700" b="1" kern="1200" dirty="0">
                  <a:latin typeface="仿宋" panose="02010609060101010101" pitchFamily="49" charset="-122"/>
                  <a:ea typeface="仿宋" panose="02010609060101010101" pitchFamily="49" charset="-122"/>
                  <a:sym typeface="Noto Serif CJK SC" panose="02020400000000000000" pitchFamily="18" charset="-122"/>
                </a:rPr>
                <a:t>07</a:t>
              </a:r>
              <a:endParaRPr lang="zh-CN" altLang="en-US" sz="2700" b="1" kern="1200" dirty="0">
                <a:latin typeface="仿宋" panose="02010609060101010101" pitchFamily="49" charset="-122"/>
                <a:ea typeface="仿宋" panose="02010609060101010101" pitchFamily="49" charset="-122"/>
                <a:sym typeface="Noto Serif CJK SC" panose="02020400000000000000" pitchFamily="18" charset="-122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CBE7BB95-D503-445F-909E-C7E92A8461D8}"/>
              </a:ext>
            </a:extLst>
          </p:cNvPr>
          <p:cNvGrpSpPr/>
          <p:nvPr/>
        </p:nvGrpSpPr>
        <p:grpSpPr>
          <a:xfrm>
            <a:off x="4451400" y="3710191"/>
            <a:ext cx="4567125" cy="463880"/>
            <a:chOff x="1098018" y="1340446"/>
            <a:chExt cx="7127852" cy="737210"/>
          </a:xfrm>
        </p:grpSpPr>
        <p:sp>
          <p:nvSpPr>
            <p:cNvPr id="25" name="任意多边形 18">
              <a:extLst>
                <a:ext uri="{FF2B5EF4-FFF2-40B4-BE49-F238E27FC236}">
                  <a16:creationId xmlns:a16="http://schemas.microsoft.com/office/drawing/2014/main" id="{5496C3B8-60D7-4EBF-A19B-34967EA096ED}"/>
                </a:ext>
              </a:extLst>
            </p:cNvPr>
            <p:cNvSpPr/>
            <p:nvPr/>
          </p:nvSpPr>
          <p:spPr>
            <a:xfrm>
              <a:off x="2879677" y="1409267"/>
              <a:ext cx="5346193" cy="589768"/>
            </a:xfrm>
            <a:custGeom>
              <a:avLst/>
              <a:gdLst>
                <a:gd name="connsiteX0" fmla="*/ 98297 w 589768"/>
                <a:gd name="connsiteY0" fmla="*/ 0 h 5346192"/>
                <a:gd name="connsiteX1" fmla="*/ 491471 w 589768"/>
                <a:gd name="connsiteY1" fmla="*/ 0 h 5346192"/>
                <a:gd name="connsiteX2" fmla="*/ 589768 w 589768"/>
                <a:gd name="connsiteY2" fmla="*/ 98297 h 5346192"/>
                <a:gd name="connsiteX3" fmla="*/ 589768 w 589768"/>
                <a:gd name="connsiteY3" fmla="*/ 5346192 h 5346192"/>
                <a:gd name="connsiteX4" fmla="*/ 589768 w 589768"/>
                <a:gd name="connsiteY4" fmla="*/ 5346192 h 5346192"/>
                <a:gd name="connsiteX5" fmla="*/ 0 w 589768"/>
                <a:gd name="connsiteY5" fmla="*/ 5346192 h 5346192"/>
                <a:gd name="connsiteX6" fmla="*/ 0 w 589768"/>
                <a:gd name="connsiteY6" fmla="*/ 5346192 h 5346192"/>
                <a:gd name="connsiteX7" fmla="*/ 0 w 589768"/>
                <a:gd name="connsiteY7" fmla="*/ 98297 h 5346192"/>
                <a:gd name="connsiteX8" fmla="*/ 98297 w 589768"/>
                <a:gd name="connsiteY8" fmla="*/ 0 h 534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9768" h="5346192">
                  <a:moveTo>
                    <a:pt x="589768" y="891056"/>
                  </a:moveTo>
                  <a:lnTo>
                    <a:pt x="589768" y="4455136"/>
                  </a:lnTo>
                  <a:cubicBezTo>
                    <a:pt x="589768" y="4947251"/>
                    <a:pt x="584913" y="5346187"/>
                    <a:pt x="578924" y="5346187"/>
                  </a:cubicBezTo>
                  <a:lnTo>
                    <a:pt x="0" y="5346187"/>
                  </a:lnTo>
                  <a:lnTo>
                    <a:pt x="0" y="5346187"/>
                  </a:lnTo>
                  <a:lnTo>
                    <a:pt x="0" y="5"/>
                  </a:lnTo>
                  <a:lnTo>
                    <a:pt x="0" y="5"/>
                  </a:lnTo>
                  <a:lnTo>
                    <a:pt x="578924" y="5"/>
                  </a:lnTo>
                  <a:cubicBezTo>
                    <a:pt x="584913" y="5"/>
                    <a:pt x="589768" y="398941"/>
                    <a:pt x="589768" y="8910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5737" tIns="114461" rIns="207330" bIns="114461" numCol="1" spcCol="127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ts val="600"/>
                </a:spcAft>
                <a:defRPr/>
              </a:pPr>
              <a:r>
                <a:rPr lang="zh-CN" altLang="en-US" sz="2000" dirty="0">
                  <a:solidFill>
                    <a:srgbClr val="78828C">
                      <a:lumMod val="75000"/>
                    </a:srgbClr>
                  </a:solidFill>
                  <a:latin typeface="Arial" panose="020B0604020202020204" pitchFamily="34" charset="0"/>
                  <a:ea typeface="微软雅黑" charset="-122"/>
                  <a:sym typeface="Noto Serif CJK SC" panose="02020400000000000000" pitchFamily="18" charset="-122"/>
                </a:rPr>
                <a:t>發現可疑物品</a:t>
              </a:r>
            </a:p>
          </p:txBody>
        </p:sp>
        <p:sp>
          <p:nvSpPr>
            <p:cNvPr id="26" name="任意多边形 19">
              <a:extLst>
                <a:ext uri="{FF2B5EF4-FFF2-40B4-BE49-F238E27FC236}">
                  <a16:creationId xmlns:a16="http://schemas.microsoft.com/office/drawing/2014/main" id="{0F13E154-CD2D-4562-AA28-5ED0C2C96805}"/>
                </a:ext>
              </a:extLst>
            </p:cNvPr>
            <p:cNvSpPr/>
            <p:nvPr/>
          </p:nvSpPr>
          <p:spPr>
            <a:xfrm>
              <a:off x="1098018" y="1340446"/>
              <a:ext cx="1601772" cy="737210"/>
            </a:xfrm>
            <a:custGeom>
              <a:avLst/>
              <a:gdLst>
                <a:gd name="connsiteX0" fmla="*/ 0 w 1601772"/>
                <a:gd name="connsiteY0" fmla="*/ 122871 h 737210"/>
                <a:gd name="connsiteX1" fmla="*/ 122871 w 1601772"/>
                <a:gd name="connsiteY1" fmla="*/ 0 h 737210"/>
                <a:gd name="connsiteX2" fmla="*/ 1478901 w 1601772"/>
                <a:gd name="connsiteY2" fmla="*/ 0 h 737210"/>
                <a:gd name="connsiteX3" fmla="*/ 1601772 w 1601772"/>
                <a:gd name="connsiteY3" fmla="*/ 122871 h 737210"/>
                <a:gd name="connsiteX4" fmla="*/ 1601772 w 1601772"/>
                <a:gd name="connsiteY4" fmla="*/ 614339 h 737210"/>
                <a:gd name="connsiteX5" fmla="*/ 1478901 w 1601772"/>
                <a:gd name="connsiteY5" fmla="*/ 737210 h 737210"/>
                <a:gd name="connsiteX6" fmla="*/ 122871 w 1601772"/>
                <a:gd name="connsiteY6" fmla="*/ 737210 h 737210"/>
                <a:gd name="connsiteX7" fmla="*/ 0 w 1601772"/>
                <a:gd name="connsiteY7" fmla="*/ 614339 h 737210"/>
                <a:gd name="connsiteX8" fmla="*/ 0 w 1601772"/>
                <a:gd name="connsiteY8" fmla="*/ 122871 h 737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1772" h="737210">
                  <a:moveTo>
                    <a:pt x="0" y="122871"/>
                  </a:moveTo>
                  <a:cubicBezTo>
                    <a:pt x="0" y="55011"/>
                    <a:pt x="55011" y="0"/>
                    <a:pt x="122871" y="0"/>
                  </a:cubicBezTo>
                  <a:lnTo>
                    <a:pt x="1478901" y="0"/>
                  </a:lnTo>
                  <a:cubicBezTo>
                    <a:pt x="1546761" y="0"/>
                    <a:pt x="1601772" y="55011"/>
                    <a:pt x="1601772" y="122871"/>
                  </a:cubicBezTo>
                  <a:lnTo>
                    <a:pt x="1601772" y="614339"/>
                  </a:lnTo>
                  <a:cubicBezTo>
                    <a:pt x="1601772" y="682199"/>
                    <a:pt x="1546761" y="737210"/>
                    <a:pt x="1478901" y="737210"/>
                  </a:cubicBezTo>
                  <a:lnTo>
                    <a:pt x="122871" y="737210"/>
                  </a:lnTo>
                  <a:cubicBezTo>
                    <a:pt x="55011" y="737210"/>
                    <a:pt x="0" y="682199"/>
                    <a:pt x="0" y="614339"/>
                  </a:cubicBezTo>
                  <a:lnTo>
                    <a:pt x="0" y="122871"/>
                  </a:lnTo>
                  <a:close/>
                </a:path>
              </a:pathLst>
            </a:custGeom>
            <a:solidFill>
              <a:srgbClr val="1C6EB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132718" tIns="79854" rIns="132718" bIns="79854" numCol="1" spcCol="127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644650"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700" b="1" kern="1200" dirty="0">
                  <a:latin typeface="仿宋" panose="02010609060101010101" pitchFamily="49" charset="-122"/>
                  <a:ea typeface="仿宋" panose="02010609060101010101" pitchFamily="49" charset="-122"/>
                  <a:sym typeface="Noto Serif CJK SC" panose="02020400000000000000" pitchFamily="18" charset="-122"/>
                </a:rPr>
                <a:t>06</a:t>
              </a:r>
              <a:endParaRPr lang="zh-CN" altLang="en-US" sz="2700" b="1" kern="1200" dirty="0">
                <a:latin typeface="仿宋" panose="02010609060101010101" pitchFamily="49" charset="-122"/>
                <a:ea typeface="仿宋" panose="02010609060101010101" pitchFamily="49" charset="-122"/>
                <a:sym typeface="Noto Serif CJK SC" panose="02020400000000000000" pitchFamily="18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5EBA15B2-8B77-4F49-99D4-7D7F36934432}"/>
              </a:ext>
            </a:extLst>
          </p:cNvPr>
          <p:cNvGrpSpPr/>
          <p:nvPr/>
        </p:nvGrpSpPr>
        <p:grpSpPr>
          <a:xfrm>
            <a:off x="4454673" y="5401022"/>
            <a:ext cx="4590575" cy="463880"/>
            <a:chOff x="1098018" y="1340446"/>
            <a:chExt cx="7127852" cy="737210"/>
          </a:xfrm>
        </p:grpSpPr>
        <p:sp>
          <p:nvSpPr>
            <p:cNvPr id="28" name="任意多边形 18">
              <a:extLst>
                <a:ext uri="{FF2B5EF4-FFF2-40B4-BE49-F238E27FC236}">
                  <a16:creationId xmlns:a16="http://schemas.microsoft.com/office/drawing/2014/main" id="{144C54E0-69E7-4595-AF2A-59FA5903BABC}"/>
                </a:ext>
              </a:extLst>
            </p:cNvPr>
            <p:cNvSpPr/>
            <p:nvPr/>
          </p:nvSpPr>
          <p:spPr>
            <a:xfrm>
              <a:off x="2879677" y="1409267"/>
              <a:ext cx="5346193" cy="589768"/>
            </a:xfrm>
            <a:custGeom>
              <a:avLst/>
              <a:gdLst>
                <a:gd name="connsiteX0" fmla="*/ 98297 w 589768"/>
                <a:gd name="connsiteY0" fmla="*/ 0 h 5346192"/>
                <a:gd name="connsiteX1" fmla="*/ 491471 w 589768"/>
                <a:gd name="connsiteY1" fmla="*/ 0 h 5346192"/>
                <a:gd name="connsiteX2" fmla="*/ 589768 w 589768"/>
                <a:gd name="connsiteY2" fmla="*/ 98297 h 5346192"/>
                <a:gd name="connsiteX3" fmla="*/ 589768 w 589768"/>
                <a:gd name="connsiteY3" fmla="*/ 5346192 h 5346192"/>
                <a:gd name="connsiteX4" fmla="*/ 589768 w 589768"/>
                <a:gd name="connsiteY4" fmla="*/ 5346192 h 5346192"/>
                <a:gd name="connsiteX5" fmla="*/ 0 w 589768"/>
                <a:gd name="connsiteY5" fmla="*/ 5346192 h 5346192"/>
                <a:gd name="connsiteX6" fmla="*/ 0 w 589768"/>
                <a:gd name="connsiteY6" fmla="*/ 5346192 h 5346192"/>
                <a:gd name="connsiteX7" fmla="*/ 0 w 589768"/>
                <a:gd name="connsiteY7" fmla="*/ 98297 h 5346192"/>
                <a:gd name="connsiteX8" fmla="*/ 98297 w 589768"/>
                <a:gd name="connsiteY8" fmla="*/ 0 h 534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9768" h="5346192">
                  <a:moveTo>
                    <a:pt x="589768" y="891056"/>
                  </a:moveTo>
                  <a:lnTo>
                    <a:pt x="589768" y="4455136"/>
                  </a:lnTo>
                  <a:cubicBezTo>
                    <a:pt x="589768" y="4947251"/>
                    <a:pt x="584913" y="5346187"/>
                    <a:pt x="578924" y="5346187"/>
                  </a:cubicBezTo>
                  <a:lnTo>
                    <a:pt x="0" y="5346187"/>
                  </a:lnTo>
                  <a:lnTo>
                    <a:pt x="0" y="5346187"/>
                  </a:lnTo>
                  <a:lnTo>
                    <a:pt x="0" y="5"/>
                  </a:lnTo>
                  <a:lnTo>
                    <a:pt x="0" y="5"/>
                  </a:lnTo>
                  <a:lnTo>
                    <a:pt x="578924" y="5"/>
                  </a:lnTo>
                  <a:cubicBezTo>
                    <a:pt x="584913" y="5"/>
                    <a:pt x="589768" y="398941"/>
                    <a:pt x="589768" y="8910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5737" tIns="114461" rIns="207330" bIns="114461" numCol="1" spcCol="127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ts val="600"/>
                </a:spcAft>
                <a:defRPr/>
              </a:pPr>
              <a:r>
                <a:rPr lang="zh-CN" altLang="en-US" sz="2000" dirty="0">
                  <a:solidFill>
                    <a:srgbClr val="78828C">
                      <a:lumMod val="75000"/>
                    </a:srgbClr>
                  </a:solidFill>
                  <a:latin typeface="Arial" panose="020B0604020202020204" pitchFamily="34" charset="0"/>
                  <a:ea typeface="微软雅黑" charset="-122"/>
                  <a:sym typeface="Noto Serif CJK SC" panose="02020400000000000000" pitchFamily="18" charset="-122"/>
                </a:rPr>
                <a:t>炸彈處理</a:t>
              </a:r>
            </a:p>
          </p:txBody>
        </p:sp>
        <p:sp>
          <p:nvSpPr>
            <p:cNvPr id="29" name="任意多边形 19">
              <a:extLst>
                <a:ext uri="{FF2B5EF4-FFF2-40B4-BE49-F238E27FC236}">
                  <a16:creationId xmlns:a16="http://schemas.microsoft.com/office/drawing/2014/main" id="{F9F12707-3BBB-494C-9BDE-01B58FD50DD2}"/>
                </a:ext>
              </a:extLst>
            </p:cNvPr>
            <p:cNvSpPr/>
            <p:nvPr/>
          </p:nvSpPr>
          <p:spPr>
            <a:xfrm>
              <a:off x="1098018" y="1340446"/>
              <a:ext cx="1601772" cy="737210"/>
            </a:xfrm>
            <a:custGeom>
              <a:avLst/>
              <a:gdLst>
                <a:gd name="connsiteX0" fmla="*/ 0 w 1601772"/>
                <a:gd name="connsiteY0" fmla="*/ 122871 h 737210"/>
                <a:gd name="connsiteX1" fmla="*/ 122871 w 1601772"/>
                <a:gd name="connsiteY1" fmla="*/ 0 h 737210"/>
                <a:gd name="connsiteX2" fmla="*/ 1478901 w 1601772"/>
                <a:gd name="connsiteY2" fmla="*/ 0 h 737210"/>
                <a:gd name="connsiteX3" fmla="*/ 1601772 w 1601772"/>
                <a:gd name="connsiteY3" fmla="*/ 122871 h 737210"/>
                <a:gd name="connsiteX4" fmla="*/ 1601772 w 1601772"/>
                <a:gd name="connsiteY4" fmla="*/ 614339 h 737210"/>
                <a:gd name="connsiteX5" fmla="*/ 1478901 w 1601772"/>
                <a:gd name="connsiteY5" fmla="*/ 737210 h 737210"/>
                <a:gd name="connsiteX6" fmla="*/ 122871 w 1601772"/>
                <a:gd name="connsiteY6" fmla="*/ 737210 h 737210"/>
                <a:gd name="connsiteX7" fmla="*/ 0 w 1601772"/>
                <a:gd name="connsiteY7" fmla="*/ 614339 h 737210"/>
                <a:gd name="connsiteX8" fmla="*/ 0 w 1601772"/>
                <a:gd name="connsiteY8" fmla="*/ 122871 h 737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1772" h="737210">
                  <a:moveTo>
                    <a:pt x="0" y="122871"/>
                  </a:moveTo>
                  <a:cubicBezTo>
                    <a:pt x="0" y="55011"/>
                    <a:pt x="55011" y="0"/>
                    <a:pt x="122871" y="0"/>
                  </a:cubicBezTo>
                  <a:lnTo>
                    <a:pt x="1478901" y="0"/>
                  </a:lnTo>
                  <a:cubicBezTo>
                    <a:pt x="1546761" y="0"/>
                    <a:pt x="1601772" y="55011"/>
                    <a:pt x="1601772" y="122871"/>
                  </a:cubicBezTo>
                  <a:lnTo>
                    <a:pt x="1601772" y="614339"/>
                  </a:lnTo>
                  <a:cubicBezTo>
                    <a:pt x="1601772" y="682199"/>
                    <a:pt x="1546761" y="737210"/>
                    <a:pt x="1478901" y="737210"/>
                  </a:cubicBezTo>
                  <a:lnTo>
                    <a:pt x="122871" y="737210"/>
                  </a:lnTo>
                  <a:cubicBezTo>
                    <a:pt x="55011" y="737210"/>
                    <a:pt x="0" y="682199"/>
                    <a:pt x="0" y="614339"/>
                  </a:cubicBezTo>
                  <a:lnTo>
                    <a:pt x="0" y="122871"/>
                  </a:lnTo>
                  <a:close/>
                </a:path>
              </a:pathLst>
            </a:custGeom>
            <a:solidFill>
              <a:srgbClr val="1C6EB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132718" tIns="79854" rIns="132718" bIns="79854" numCol="1" spcCol="127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644650"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700" b="1" kern="1200" dirty="0">
                  <a:latin typeface="仿宋" panose="02010609060101010101" pitchFamily="49" charset="-122"/>
                  <a:ea typeface="仿宋" panose="02010609060101010101" pitchFamily="49" charset="-122"/>
                  <a:sym typeface="Noto Serif CJK SC" panose="02020400000000000000" pitchFamily="18" charset="-122"/>
                </a:rPr>
                <a:t>09</a:t>
              </a:r>
              <a:endParaRPr lang="zh-CN" altLang="en-US" sz="2700" b="1" kern="1200" dirty="0">
                <a:latin typeface="仿宋" panose="02010609060101010101" pitchFamily="49" charset="-122"/>
                <a:ea typeface="仿宋" panose="02010609060101010101" pitchFamily="49" charset="-122"/>
                <a:sym typeface="Noto Serif CJK SC" panose="02020400000000000000" pitchFamily="18" charset="-122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B9272AF5-5362-451E-8E76-D9B939B4E731}"/>
              </a:ext>
            </a:extLst>
          </p:cNvPr>
          <p:cNvGrpSpPr/>
          <p:nvPr/>
        </p:nvGrpSpPr>
        <p:grpSpPr>
          <a:xfrm>
            <a:off x="4445875" y="5969293"/>
            <a:ext cx="4590575" cy="463880"/>
            <a:chOff x="1098018" y="1340446"/>
            <a:chExt cx="7127852" cy="737210"/>
          </a:xfrm>
        </p:grpSpPr>
        <p:sp>
          <p:nvSpPr>
            <p:cNvPr id="31" name="任意多边形 18">
              <a:extLst>
                <a:ext uri="{FF2B5EF4-FFF2-40B4-BE49-F238E27FC236}">
                  <a16:creationId xmlns:a16="http://schemas.microsoft.com/office/drawing/2014/main" id="{6D64A262-4CF7-4A04-8A1F-C6A5EA3A55A5}"/>
                </a:ext>
              </a:extLst>
            </p:cNvPr>
            <p:cNvSpPr/>
            <p:nvPr/>
          </p:nvSpPr>
          <p:spPr>
            <a:xfrm>
              <a:off x="2879677" y="1409267"/>
              <a:ext cx="5346193" cy="589768"/>
            </a:xfrm>
            <a:custGeom>
              <a:avLst/>
              <a:gdLst>
                <a:gd name="connsiteX0" fmla="*/ 98297 w 589768"/>
                <a:gd name="connsiteY0" fmla="*/ 0 h 5346192"/>
                <a:gd name="connsiteX1" fmla="*/ 491471 w 589768"/>
                <a:gd name="connsiteY1" fmla="*/ 0 h 5346192"/>
                <a:gd name="connsiteX2" fmla="*/ 589768 w 589768"/>
                <a:gd name="connsiteY2" fmla="*/ 98297 h 5346192"/>
                <a:gd name="connsiteX3" fmla="*/ 589768 w 589768"/>
                <a:gd name="connsiteY3" fmla="*/ 5346192 h 5346192"/>
                <a:gd name="connsiteX4" fmla="*/ 589768 w 589768"/>
                <a:gd name="connsiteY4" fmla="*/ 5346192 h 5346192"/>
                <a:gd name="connsiteX5" fmla="*/ 0 w 589768"/>
                <a:gd name="connsiteY5" fmla="*/ 5346192 h 5346192"/>
                <a:gd name="connsiteX6" fmla="*/ 0 w 589768"/>
                <a:gd name="connsiteY6" fmla="*/ 5346192 h 5346192"/>
                <a:gd name="connsiteX7" fmla="*/ 0 w 589768"/>
                <a:gd name="connsiteY7" fmla="*/ 98297 h 5346192"/>
                <a:gd name="connsiteX8" fmla="*/ 98297 w 589768"/>
                <a:gd name="connsiteY8" fmla="*/ 0 h 534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9768" h="5346192">
                  <a:moveTo>
                    <a:pt x="589768" y="891056"/>
                  </a:moveTo>
                  <a:lnTo>
                    <a:pt x="589768" y="4455136"/>
                  </a:lnTo>
                  <a:cubicBezTo>
                    <a:pt x="589768" y="4947251"/>
                    <a:pt x="584913" y="5346187"/>
                    <a:pt x="578924" y="5346187"/>
                  </a:cubicBezTo>
                  <a:lnTo>
                    <a:pt x="0" y="5346187"/>
                  </a:lnTo>
                  <a:lnTo>
                    <a:pt x="0" y="5346187"/>
                  </a:lnTo>
                  <a:lnTo>
                    <a:pt x="0" y="5"/>
                  </a:lnTo>
                  <a:lnTo>
                    <a:pt x="0" y="5"/>
                  </a:lnTo>
                  <a:lnTo>
                    <a:pt x="578924" y="5"/>
                  </a:lnTo>
                  <a:cubicBezTo>
                    <a:pt x="584913" y="5"/>
                    <a:pt x="589768" y="398941"/>
                    <a:pt x="589768" y="8910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5737" tIns="114461" rIns="207330" bIns="114461" numCol="1" spcCol="127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ts val="600"/>
                </a:spcAft>
                <a:defRPr/>
              </a:pPr>
              <a:r>
                <a:rPr lang="zh-CN" altLang="en-US" sz="2000" dirty="0">
                  <a:solidFill>
                    <a:srgbClr val="78828C">
                      <a:lumMod val="75000"/>
                    </a:srgbClr>
                  </a:solidFill>
                  <a:latin typeface="Arial" panose="020B0604020202020204" pitchFamily="34" charset="0"/>
                  <a:ea typeface="微软雅黑" charset="-122"/>
                  <a:sym typeface="Noto Serif CJK SC" panose="02020400000000000000" pitchFamily="18" charset="-122"/>
                </a:rPr>
                <a:t>其他突發事情處理</a:t>
              </a:r>
            </a:p>
          </p:txBody>
        </p:sp>
        <p:sp>
          <p:nvSpPr>
            <p:cNvPr id="32" name="任意多边形 19">
              <a:extLst>
                <a:ext uri="{FF2B5EF4-FFF2-40B4-BE49-F238E27FC236}">
                  <a16:creationId xmlns:a16="http://schemas.microsoft.com/office/drawing/2014/main" id="{58E03EB8-77BE-42DF-B3EB-D159E2FEF485}"/>
                </a:ext>
              </a:extLst>
            </p:cNvPr>
            <p:cNvSpPr/>
            <p:nvPr/>
          </p:nvSpPr>
          <p:spPr>
            <a:xfrm>
              <a:off x="1098018" y="1340446"/>
              <a:ext cx="1601772" cy="737210"/>
            </a:xfrm>
            <a:custGeom>
              <a:avLst/>
              <a:gdLst>
                <a:gd name="connsiteX0" fmla="*/ 0 w 1601772"/>
                <a:gd name="connsiteY0" fmla="*/ 122871 h 737210"/>
                <a:gd name="connsiteX1" fmla="*/ 122871 w 1601772"/>
                <a:gd name="connsiteY1" fmla="*/ 0 h 737210"/>
                <a:gd name="connsiteX2" fmla="*/ 1478901 w 1601772"/>
                <a:gd name="connsiteY2" fmla="*/ 0 h 737210"/>
                <a:gd name="connsiteX3" fmla="*/ 1601772 w 1601772"/>
                <a:gd name="connsiteY3" fmla="*/ 122871 h 737210"/>
                <a:gd name="connsiteX4" fmla="*/ 1601772 w 1601772"/>
                <a:gd name="connsiteY4" fmla="*/ 614339 h 737210"/>
                <a:gd name="connsiteX5" fmla="*/ 1478901 w 1601772"/>
                <a:gd name="connsiteY5" fmla="*/ 737210 h 737210"/>
                <a:gd name="connsiteX6" fmla="*/ 122871 w 1601772"/>
                <a:gd name="connsiteY6" fmla="*/ 737210 h 737210"/>
                <a:gd name="connsiteX7" fmla="*/ 0 w 1601772"/>
                <a:gd name="connsiteY7" fmla="*/ 614339 h 737210"/>
                <a:gd name="connsiteX8" fmla="*/ 0 w 1601772"/>
                <a:gd name="connsiteY8" fmla="*/ 122871 h 737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1772" h="737210">
                  <a:moveTo>
                    <a:pt x="0" y="122871"/>
                  </a:moveTo>
                  <a:cubicBezTo>
                    <a:pt x="0" y="55011"/>
                    <a:pt x="55011" y="0"/>
                    <a:pt x="122871" y="0"/>
                  </a:cubicBezTo>
                  <a:lnTo>
                    <a:pt x="1478901" y="0"/>
                  </a:lnTo>
                  <a:cubicBezTo>
                    <a:pt x="1546761" y="0"/>
                    <a:pt x="1601772" y="55011"/>
                    <a:pt x="1601772" y="122871"/>
                  </a:cubicBezTo>
                  <a:lnTo>
                    <a:pt x="1601772" y="614339"/>
                  </a:lnTo>
                  <a:cubicBezTo>
                    <a:pt x="1601772" y="682199"/>
                    <a:pt x="1546761" y="737210"/>
                    <a:pt x="1478901" y="737210"/>
                  </a:cubicBezTo>
                  <a:lnTo>
                    <a:pt x="122871" y="737210"/>
                  </a:lnTo>
                  <a:cubicBezTo>
                    <a:pt x="55011" y="737210"/>
                    <a:pt x="0" y="682199"/>
                    <a:pt x="0" y="614339"/>
                  </a:cubicBezTo>
                  <a:lnTo>
                    <a:pt x="0" y="122871"/>
                  </a:lnTo>
                  <a:close/>
                </a:path>
              </a:pathLst>
            </a:custGeom>
            <a:solidFill>
              <a:srgbClr val="1C6EB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132718" tIns="79854" rIns="132718" bIns="79854" numCol="1" spcCol="127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644650"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700" b="1" dirty="0">
                  <a:latin typeface="仿宋" panose="02010609060101010101" pitchFamily="49" charset="-122"/>
                  <a:ea typeface="仿宋" panose="02010609060101010101" pitchFamily="49" charset="-122"/>
                  <a:sym typeface="Noto Serif CJK SC" panose="02020400000000000000" pitchFamily="18" charset="-122"/>
                </a:rPr>
                <a:t>10</a:t>
              </a:r>
              <a:endParaRPr lang="zh-CN" altLang="en-US" sz="2700" b="1" kern="1200" dirty="0">
                <a:latin typeface="仿宋" panose="02010609060101010101" pitchFamily="49" charset="-122"/>
                <a:ea typeface="仿宋" panose="02010609060101010101" pitchFamily="49" charset="-122"/>
                <a:sym typeface="Noto Serif CJK SC" panose="02020400000000000000" pitchFamily="18" charset="-122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9708AEB4-442D-440F-8859-34A0434166F5}"/>
              </a:ext>
            </a:extLst>
          </p:cNvPr>
          <p:cNvGrpSpPr/>
          <p:nvPr/>
        </p:nvGrpSpPr>
        <p:grpSpPr>
          <a:xfrm>
            <a:off x="4451400" y="4833746"/>
            <a:ext cx="4590575" cy="463880"/>
            <a:chOff x="1098018" y="1340446"/>
            <a:chExt cx="7127852" cy="737210"/>
          </a:xfrm>
        </p:grpSpPr>
        <p:sp>
          <p:nvSpPr>
            <p:cNvPr id="34" name="任意多边形 18">
              <a:extLst>
                <a:ext uri="{FF2B5EF4-FFF2-40B4-BE49-F238E27FC236}">
                  <a16:creationId xmlns:a16="http://schemas.microsoft.com/office/drawing/2014/main" id="{BF49E685-A74A-440B-B2F5-B873AD3DC69A}"/>
                </a:ext>
              </a:extLst>
            </p:cNvPr>
            <p:cNvSpPr/>
            <p:nvPr/>
          </p:nvSpPr>
          <p:spPr>
            <a:xfrm>
              <a:off x="2879677" y="1409267"/>
              <a:ext cx="5346193" cy="589768"/>
            </a:xfrm>
            <a:custGeom>
              <a:avLst/>
              <a:gdLst>
                <a:gd name="connsiteX0" fmla="*/ 98297 w 589768"/>
                <a:gd name="connsiteY0" fmla="*/ 0 h 5346192"/>
                <a:gd name="connsiteX1" fmla="*/ 491471 w 589768"/>
                <a:gd name="connsiteY1" fmla="*/ 0 h 5346192"/>
                <a:gd name="connsiteX2" fmla="*/ 589768 w 589768"/>
                <a:gd name="connsiteY2" fmla="*/ 98297 h 5346192"/>
                <a:gd name="connsiteX3" fmla="*/ 589768 w 589768"/>
                <a:gd name="connsiteY3" fmla="*/ 5346192 h 5346192"/>
                <a:gd name="connsiteX4" fmla="*/ 589768 w 589768"/>
                <a:gd name="connsiteY4" fmla="*/ 5346192 h 5346192"/>
                <a:gd name="connsiteX5" fmla="*/ 0 w 589768"/>
                <a:gd name="connsiteY5" fmla="*/ 5346192 h 5346192"/>
                <a:gd name="connsiteX6" fmla="*/ 0 w 589768"/>
                <a:gd name="connsiteY6" fmla="*/ 5346192 h 5346192"/>
                <a:gd name="connsiteX7" fmla="*/ 0 w 589768"/>
                <a:gd name="connsiteY7" fmla="*/ 98297 h 5346192"/>
                <a:gd name="connsiteX8" fmla="*/ 98297 w 589768"/>
                <a:gd name="connsiteY8" fmla="*/ 0 h 534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9768" h="5346192">
                  <a:moveTo>
                    <a:pt x="589768" y="891056"/>
                  </a:moveTo>
                  <a:lnTo>
                    <a:pt x="589768" y="4455136"/>
                  </a:lnTo>
                  <a:cubicBezTo>
                    <a:pt x="589768" y="4947251"/>
                    <a:pt x="584913" y="5346187"/>
                    <a:pt x="578924" y="5346187"/>
                  </a:cubicBezTo>
                  <a:lnTo>
                    <a:pt x="0" y="5346187"/>
                  </a:lnTo>
                  <a:lnTo>
                    <a:pt x="0" y="5346187"/>
                  </a:lnTo>
                  <a:lnTo>
                    <a:pt x="0" y="5"/>
                  </a:lnTo>
                  <a:lnTo>
                    <a:pt x="0" y="5"/>
                  </a:lnTo>
                  <a:lnTo>
                    <a:pt x="578924" y="5"/>
                  </a:lnTo>
                  <a:cubicBezTo>
                    <a:pt x="584913" y="5"/>
                    <a:pt x="589768" y="398941"/>
                    <a:pt x="589768" y="8910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5737" tIns="114461" rIns="207330" bIns="114461" numCol="1" spcCol="127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ts val="600"/>
                </a:spcAft>
                <a:defRPr/>
              </a:pPr>
              <a:r>
                <a:rPr lang="zh-CN" altLang="en-US" sz="2000" dirty="0">
                  <a:solidFill>
                    <a:srgbClr val="78828C">
                      <a:lumMod val="75000"/>
                    </a:srgbClr>
                  </a:solidFill>
                  <a:latin typeface="Arial" panose="020B0604020202020204" pitchFamily="34" charset="0"/>
                  <a:ea typeface="微软雅黑" charset="-122"/>
                  <a:sym typeface="Noto Serif CJK SC" panose="02020400000000000000" pitchFamily="18" charset="-122"/>
                </a:rPr>
                <a:t>車輛騎劫</a:t>
              </a:r>
            </a:p>
          </p:txBody>
        </p:sp>
        <p:sp>
          <p:nvSpPr>
            <p:cNvPr id="35" name="任意多边形 19">
              <a:extLst>
                <a:ext uri="{FF2B5EF4-FFF2-40B4-BE49-F238E27FC236}">
                  <a16:creationId xmlns:a16="http://schemas.microsoft.com/office/drawing/2014/main" id="{09D21E2E-FB47-4855-B1E8-2F5F50A983C5}"/>
                </a:ext>
              </a:extLst>
            </p:cNvPr>
            <p:cNvSpPr/>
            <p:nvPr/>
          </p:nvSpPr>
          <p:spPr>
            <a:xfrm>
              <a:off x="1098018" y="1340446"/>
              <a:ext cx="1601772" cy="737210"/>
            </a:xfrm>
            <a:custGeom>
              <a:avLst/>
              <a:gdLst>
                <a:gd name="connsiteX0" fmla="*/ 0 w 1601772"/>
                <a:gd name="connsiteY0" fmla="*/ 122871 h 737210"/>
                <a:gd name="connsiteX1" fmla="*/ 122871 w 1601772"/>
                <a:gd name="connsiteY1" fmla="*/ 0 h 737210"/>
                <a:gd name="connsiteX2" fmla="*/ 1478901 w 1601772"/>
                <a:gd name="connsiteY2" fmla="*/ 0 h 737210"/>
                <a:gd name="connsiteX3" fmla="*/ 1601772 w 1601772"/>
                <a:gd name="connsiteY3" fmla="*/ 122871 h 737210"/>
                <a:gd name="connsiteX4" fmla="*/ 1601772 w 1601772"/>
                <a:gd name="connsiteY4" fmla="*/ 614339 h 737210"/>
                <a:gd name="connsiteX5" fmla="*/ 1478901 w 1601772"/>
                <a:gd name="connsiteY5" fmla="*/ 737210 h 737210"/>
                <a:gd name="connsiteX6" fmla="*/ 122871 w 1601772"/>
                <a:gd name="connsiteY6" fmla="*/ 737210 h 737210"/>
                <a:gd name="connsiteX7" fmla="*/ 0 w 1601772"/>
                <a:gd name="connsiteY7" fmla="*/ 614339 h 737210"/>
                <a:gd name="connsiteX8" fmla="*/ 0 w 1601772"/>
                <a:gd name="connsiteY8" fmla="*/ 122871 h 737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1772" h="737210">
                  <a:moveTo>
                    <a:pt x="0" y="122871"/>
                  </a:moveTo>
                  <a:cubicBezTo>
                    <a:pt x="0" y="55011"/>
                    <a:pt x="55011" y="0"/>
                    <a:pt x="122871" y="0"/>
                  </a:cubicBezTo>
                  <a:lnTo>
                    <a:pt x="1478901" y="0"/>
                  </a:lnTo>
                  <a:cubicBezTo>
                    <a:pt x="1546761" y="0"/>
                    <a:pt x="1601772" y="55011"/>
                    <a:pt x="1601772" y="122871"/>
                  </a:cubicBezTo>
                  <a:lnTo>
                    <a:pt x="1601772" y="614339"/>
                  </a:lnTo>
                  <a:cubicBezTo>
                    <a:pt x="1601772" y="682199"/>
                    <a:pt x="1546761" y="737210"/>
                    <a:pt x="1478901" y="737210"/>
                  </a:cubicBezTo>
                  <a:lnTo>
                    <a:pt x="122871" y="737210"/>
                  </a:lnTo>
                  <a:cubicBezTo>
                    <a:pt x="55011" y="737210"/>
                    <a:pt x="0" y="682199"/>
                    <a:pt x="0" y="614339"/>
                  </a:cubicBezTo>
                  <a:lnTo>
                    <a:pt x="0" y="122871"/>
                  </a:lnTo>
                  <a:close/>
                </a:path>
              </a:pathLst>
            </a:custGeom>
            <a:solidFill>
              <a:srgbClr val="1C6EB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132718" tIns="79854" rIns="132718" bIns="79854" numCol="1" spcCol="127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644650"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700" b="1" kern="1200" dirty="0">
                  <a:latin typeface="仿宋" panose="02010609060101010101" pitchFamily="49" charset="-122"/>
                  <a:ea typeface="仿宋" panose="02010609060101010101" pitchFamily="49" charset="-122"/>
                  <a:sym typeface="Noto Serif CJK SC" panose="02020400000000000000" pitchFamily="18" charset="-122"/>
                </a:rPr>
                <a:t>08</a:t>
              </a:r>
              <a:endParaRPr lang="zh-CN" altLang="en-US" sz="2700" b="1" kern="1200" dirty="0">
                <a:latin typeface="仿宋" panose="02010609060101010101" pitchFamily="49" charset="-122"/>
                <a:ea typeface="仿宋" panose="02010609060101010101" pitchFamily="49" charset="-122"/>
                <a:sym typeface="Noto Serif CJK SC" panose="02020400000000000000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/>
          <p:cNvSpPr txBox="1"/>
          <p:nvPr/>
        </p:nvSpPr>
        <p:spPr>
          <a:xfrm>
            <a:off x="1416000" y="117000"/>
            <a:ext cx="695575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（</a:t>
            </a:r>
            <a:r>
              <a:rPr kumimoji="1" lang="en-US" altLang="zh-CN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1</a:t>
            </a:r>
            <a:r>
              <a:rPr kumimoji="1" lang="zh-CN" altLang="en-US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）</a:t>
            </a:r>
            <a:r>
              <a:rPr kumimoji="1" lang="zh-CN" altLang="en-US" sz="3200" dirty="0">
                <a:solidFill>
                  <a:srgbClr val="2186C4"/>
                </a:solidFill>
                <a:ea typeface="宋体-简" panose="02010600040101010101" pitchFamily="2" charset="-122"/>
                <a:sym typeface="Noto Serif CJK SC" panose="02020400000000000000" pitchFamily="18" charset="-122"/>
              </a:rPr>
              <a:t>車匙及車輛相關物品發出及收回</a:t>
            </a:r>
          </a:p>
          <a:p>
            <a:endParaRPr kumimoji="1" lang="zh-CN" altLang="en-US" sz="3200" dirty="0">
              <a:solidFill>
                <a:srgbClr val="2186C4"/>
              </a:solidFill>
              <a:latin typeface="宋体-简" panose="02010600040101010101" pitchFamily="2" charset="-122"/>
              <a:ea typeface="宋体-简" panose="02010600040101010101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F85F935-1C81-4929-BA66-40E22EBE0790}"/>
              </a:ext>
            </a:extLst>
          </p:cNvPr>
          <p:cNvSpPr txBox="1"/>
          <p:nvPr/>
        </p:nvSpPr>
        <p:spPr>
          <a:xfrm>
            <a:off x="2496000" y="1773000"/>
            <a:ext cx="6192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對口管理部門需要記錄司機資料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司機于試用期內需要每天交還車匙給部門主管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所有發出的物品發出及收回需要簽收記錄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例如車匙、油卡等      </a:t>
            </a: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2153315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CC46E537-4BB2-41CA-843A-09F583066093}"/>
              </a:ext>
            </a:extLst>
          </p:cNvPr>
          <p:cNvSpPr txBox="1"/>
          <p:nvPr/>
        </p:nvSpPr>
        <p:spPr>
          <a:xfrm>
            <a:off x="1416000" y="117000"/>
            <a:ext cx="28520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（</a:t>
            </a:r>
            <a:r>
              <a:rPr kumimoji="1" lang="en-US" altLang="zh-CN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2</a:t>
            </a:r>
            <a:r>
              <a:rPr kumimoji="1" lang="zh-CN" altLang="en-US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）車輛使用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565B446-DEE9-44A3-9C43-A77F051E21A3}"/>
              </a:ext>
            </a:extLst>
          </p:cNvPr>
          <p:cNvSpPr txBox="1"/>
          <p:nvPr/>
        </p:nvSpPr>
        <p:spPr>
          <a:xfrm>
            <a:off x="2064000" y="2069775"/>
            <a:ext cx="7776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車輛一般用作日常送貨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其他需要，由歸管部門安排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禁止個人用途使用車輛</a:t>
            </a: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2669076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4246FC25-6015-4883-86CB-679469161770}"/>
              </a:ext>
            </a:extLst>
          </p:cNvPr>
          <p:cNvSpPr txBox="1"/>
          <p:nvPr/>
        </p:nvSpPr>
        <p:spPr>
          <a:xfrm>
            <a:off x="1416000" y="117000"/>
            <a:ext cx="36728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（</a:t>
            </a:r>
            <a:r>
              <a:rPr kumimoji="1" lang="en-US" altLang="zh-CN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3</a:t>
            </a:r>
            <a:r>
              <a:rPr kumimoji="1" lang="zh-CN" altLang="en-US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）貨車停泊地點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EA9155B-FCFB-4C22-8C1C-AE1AB1F30B3B}"/>
              </a:ext>
            </a:extLst>
          </p:cNvPr>
          <p:cNvSpPr txBox="1"/>
          <p:nvPr/>
        </p:nvSpPr>
        <p:spPr>
          <a:xfrm>
            <a:off x="1848000" y="1485000"/>
            <a:ext cx="71280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 dirty="0"/>
              <a:t>公司指定停車場或泊位 </a:t>
            </a:r>
            <a:endParaRPr lang="en-US" altLang="zh-CN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 dirty="0"/>
              <a:t>設有閉路電視或</a:t>
            </a:r>
            <a:r>
              <a:rPr lang="en-US" altLang="zh-CN" sz="2000" dirty="0"/>
              <a:t>24</a:t>
            </a:r>
            <a:r>
              <a:rPr lang="zh-CN" altLang="en-US" sz="2000" dirty="0"/>
              <a:t>小時保安</a:t>
            </a:r>
            <a:endParaRPr lang="en-US" altLang="zh-CN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 dirty="0"/>
              <a:t>必須停泊在指定位置</a:t>
            </a:r>
            <a:endParaRPr lang="en-US" altLang="zh-CN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 dirty="0"/>
              <a:t>送貨時貨車離開視線範圍</a:t>
            </a:r>
            <a:endParaRPr lang="en-US" altLang="zh-CN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 dirty="0"/>
              <a:t>對口管理部門每星期檢查貨車</a:t>
            </a:r>
            <a:r>
              <a:rPr lang="en-US" altLang="zh-CN" sz="2000" dirty="0"/>
              <a:t>2</a:t>
            </a:r>
            <a:r>
              <a:rPr lang="zh-CN" altLang="en-US" sz="2000" dirty="0"/>
              <a:t>次，確認無異樣，才可使用（如門鎖、貨物等）</a:t>
            </a:r>
          </a:p>
        </p:txBody>
      </p:sp>
    </p:spTree>
    <p:extLst>
      <p:ext uri="{BB962C8B-B14F-4D97-AF65-F5344CB8AC3E}">
        <p14:creationId xmlns:p14="http://schemas.microsoft.com/office/powerpoint/2010/main" val="944992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7D6E282B-0DF8-455F-A56F-8B2F408845A6}"/>
              </a:ext>
            </a:extLst>
          </p:cNvPr>
          <p:cNvSpPr txBox="1"/>
          <p:nvPr/>
        </p:nvSpPr>
        <p:spPr>
          <a:xfrm>
            <a:off x="1416000" y="117000"/>
            <a:ext cx="28520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（</a:t>
            </a:r>
            <a:r>
              <a:rPr kumimoji="1" lang="en-US" altLang="zh-CN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4</a:t>
            </a:r>
            <a:r>
              <a:rPr kumimoji="1" lang="zh-CN" altLang="en-US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）貨車檢查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314901F-560F-4BBD-9C21-CC0DD133CD44}"/>
              </a:ext>
            </a:extLst>
          </p:cNvPr>
          <p:cNvSpPr txBox="1"/>
          <p:nvPr/>
        </p:nvSpPr>
        <p:spPr>
          <a:xfrm>
            <a:off x="1646475" y="1945517"/>
            <a:ext cx="7704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防止任何可疑物品、違法物品隱藏于車內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填寫檢查貨車清單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出車前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返回停車場后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離開前</a:t>
            </a:r>
            <a:endParaRPr lang="en-US" altLang="zh-CN" sz="2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4967236" y="5990080"/>
            <a:ext cx="723497" cy="418867"/>
            <a:chOff x="5238881" y="5604205"/>
            <a:chExt cx="763063" cy="441774"/>
          </a:xfrm>
        </p:grpSpPr>
        <p:sp>
          <p:nvSpPr>
            <p:cNvPr id="26" name="Freeform 79"/>
            <p:cNvSpPr/>
            <p:nvPr/>
          </p:nvSpPr>
          <p:spPr bwMode="auto">
            <a:xfrm>
              <a:off x="5238881" y="5652973"/>
              <a:ext cx="203676" cy="344239"/>
            </a:xfrm>
            <a:custGeom>
              <a:avLst/>
              <a:gdLst>
                <a:gd name="T0" fmla="*/ 61 w 71"/>
                <a:gd name="T1" fmla="*/ 0 h 120"/>
                <a:gd name="T2" fmla="*/ 65 w 71"/>
                <a:gd name="T3" fmla="*/ 0 h 120"/>
                <a:gd name="T4" fmla="*/ 67 w 71"/>
                <a:gd name="T5" fmla="*/ 2 h 120"/>
                <a:gd name="T6" fmla="*/ 71 w 71"/>
                <a:gd name="T7" fmla="*/ 6 h 120"/>
                <a:gd name="T8" fmla="*/ 71 w 71"/>
                <a:gd name="T9" fmla="*/ 10 h 120"/>
                <a:gd name="T10" fmla="*/ 71 w 71"/>
                <a:gd name="T11" fmla="*/ 14 h 120"/>
                <a:gd name="T12" fmla="*/ 67 w 71"/>
                <a:gd name="T13" fmla="*/ 18 h 120"/>
                <a:gd name="T14" fmla="*/ 26 w 71"/>
                <a:gd name="T15" fmla="*/ 61 h 120"/>
                <a:gd name="T16" fmla="*/ 67 w 71"/>
                <a:gd name="T17" fmla="*/ 102 h 120"/>
                <a:gd name="T18" fmla="*/ 71 w 71"/>
                <a:gd name="T19" fmla="*/ 106 h 120"/>
                <a:gd name="T20" fmla="*/ 71 w 71"/>
                <a:gd name="T21" fmla="*/ 110 h 120"/>
                <a:gd name="T22" fmla="*/ 71 w 71"/>
                <a:gd name="T23" fmla="*/ 114 h 120"/>
                <a:gd name="T24" fmla="*/ 67 w 71"/>
                <a:gd name="T25" fmla="*/ 118 h 120"/>
                <a:gd name="T26" fmla="*/ 61 w 71"/>
                <a:gd name="T27" fmla="*/ 120 h 120"/>
                <a:gd name="T28" fmla="*/ 53 w 71"/>
                <a:gd name="T29" fmla="*/ 118 h 120"/>
                <a:gd name="T30" fmla="*/ 4 w 71"/>
                <a:gd name="T31" fmla="*/ 67 h 120"/>
                <a:gd name="T32" fmla="*/ 0 w 71"/>
                <a:gd name="T33" fmla="*/ 61 h 120"/>
                <a:gd name="T34" fmla="*/ 4 w 71"/>
                <a:gd name="T35" fmla="*/ 53 h 120"/>
                <a:gd name="T36" fmla="*/ 53 w 71"/>
                <a:gd name="T37" fmla="*/ 2 h 120"/>
                <a:gd name="T38" fmla="*/ 57 w 71"/>
                <a:gd name="T39" fmla="*/ 0 h 120"/>
                <a:gd name="T40" fmla="*/ 61 w 7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0">
                  <a:moveTo>
                    <a:pt x="61" y="0"/>
                  </a:moveTo>
                  <a:lnTo>
                    <a:pt x="65" y="0"/>
                  </a:lnTo>
                  <a:lnTo>
                    <a:pt x="67" y="2"/>
                  </a:lnTo>
                  <a:lnTo>
                    <a:pt x="71" y="6"/>
                  </a:lnTo>
                  <a:lnTo>
                    <a:pt x="71" y="10"/>
                  </a:lnTo>
                  <a:lnTo>
                    <a:pt x="71" y="14"/>
                  </a:lnTo>
                  <a:lnTo>
                    <a:pt x="67" y="18"/>
                  </a:lnTo>
                  <a:lnTo>
                    <a:pt x="26" y="61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10"/>
                  </a:lnTo>
                  <a:lnTo>
                    <a:pt x="71" y="114"/>
                  </a:lnTo>
                  <a:lnTo>
                    <a:pt x="67" y="118"/>
                  </a:lnTo>
                  <a:lnTo>
                    <a:pt x="61" y="120"/>
                  </a:lnTo>
                  <a:lnTo>
                    <a:pt x="53" y="118"/>
                  </a:lnTo>
                  <a:lnTo>
                    <a:pt x="4" y="67"/>
                  </a:lnTo>
                  <a:lnTo>
                    <a:pt x="0" y="61"/>
                  </a:lnTo>
                  <a:lnTo>
                    <a:pt x="4" y="53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ea typeface="微软雅黑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5557301" y="5604205"/>
              <a:ext cx="444643" cy="441774"/>
              <a:chOff x="5557301" y="5584126"/>
              <a:chExt cx="444643" cy="441774"/>
            </a:xfrm>
          </p:grpSpPr>
          <p:sp>
            <p:nvSpPr>
              <p:cNvPr id="200" name="Freeform 192"/>
              <p:cNvSpPr>
                <a:spLocks noEditPoints="1"/>
              </p:cNvSpPr>
              <p:nvPr/>
            </p:nvSpPr>
            <p:spPr bwMode="auto">
              <a:xfrm>
                <a:off x="5557301" y="5584126"/>
                <a:ext cx="444643" cy="441774"/>
              </a:xfrm>
              <a:custGeom>
                <a:avLst/>
                <a:gdLst>
                  <a:gd name="T0" fmla="*/ 78 w 155"/>
                  <a:gd name="T1" fmla="*/ 10 h 154"/>
                  <a:gd name="T2" fmla="*/ 61 w 155"/>
                  <a:gd name="T3" fmla="*/ 12 h 154"/>
                  <a:gd name="T4" fmla="*/ 43 w 155"/>
                  <a:gd name="T5" fmla="*/ 18 h 154"/>
                  <a:gd name="T6" fmla="*/ 25 w 155"/>
                  <a:gd name="T7" fmla="*/ 34 h 154"/>
                  <a:gd name="T8" fmla="*/ 13 w 155"/>
                  <a:gd name="T9" fmla="*/ 55 h 154"/>
                  <a:gd name="T10" fmla="*/ 9 w 155"/>
                  <a:gd name="T11" fmla="*/ 77 h 154"/>
                  <a:gd name="T12" fmla="*/ 11 w 155"/>
                  <a:gd name="T13" fmla="*/ 95 h 154"/>
                  <a:gd name="T14" fmla="*/ 19 w 155"/>
                  <a:gd name="T15" fmla="*/ 112 h 154"/>
                  <a:gd name="T16" fmla="*/ 33 w 155"/>
                  <a:gd name="T17" fmla="*/ 130 h 154"/>
                  <a:gd name="T18" fmla="*/ 55 w 155"/>
                  <a:gd name="T19" fmla="*/ 142 h 154"/>
                  <a:gd name="T20" fmla="*/ 78 w 155"/>
                  <a:gd name="T21" fmla="*/ 146 h 154"/>
                  <a:gd name="T22" fmla="*/ 94 w 155"/>
                  <a:gd name="T23" fmla="*/ 144 h 154"/>
                  <a:gd name="T24" fmla="*/ 112 w 155"/>
                  <a:gd name="T25" fmla="*/ 138 h 154"/>
                  <a:gd name="T26" fmla="*/ 130 w 155"/>
                  <a:gd name="T27" fmla="*/ 122 h 154"/>
                  <a:gd name="T28" fmla="*/ 143 w 155"/>
                  <a:gd name="T29" fmla="*/ 101 h 154"/>
                  <a:gd name="T30" fmla="*/ 147 w 155"/>
                  <a:gd name="T31" fmla="*/ 77 h 154"/>
                  <a:gd name="T32" fmla="*/ 145 w 155"/>
                  <a:gd name="T33" fmla="*/ 61 h 154"/>
                  <a:gd name="T34" fmla="*/ 136 w 155"/>
                  <a:gd name="T35" fmla="*/ 44 h 154"/>
                  <a:gd name="T36" fmla="*/ 122 w 155"/>
                  <a:gd name="T37" fmla="*/ 24 h 154"/>
                  <a:gd name="T38" fmla="*/ 100 w 155"/>
                  <a:gd name="T39" fmla="*/ 14 h 154"/>
                  <a:gd name="T40" fmla="*/ 78 w 155"/>
                  <a:gd name="T41" fmla="*/ 10 h 154"/>
                  <a:gd name="T42" fmla="*/ 78 w 155"/>
                  <a:gd name="T43" fmla="*/ 0 h 154"/>
                  <a:gd name="T44" fmla="*/ 104 w 155"/>
                  <a:gd name="T45" fmla="*/ 6 h 154"/>
                  <a:gd name="T46" fmla="*/ 126 w 155"/>
                  <a:gd name="T47" fmla="*/ 18 h 154"/>
                  <a:gd name="T48" fmla="*/ 145 w 155"/>
                  <a:gd name="T49" fmla="*/ 40 h 154"/>
                  <a:gd name="T50" fmla="*/ 153 w 155"/>
                  <a:gd name="T51" fmla="*/ 59 h 154"/>
                  <a:gd name="T52" fmla="*/ 155 w 155"/>
                  <a:gd name="T53" fmla="*/ 77 h 154"/>
                  <a:gd name="T54" fmla="*/ 151 w 155"/>
                  <a:gd name="T55" fmla="*/ 103 h 154"/>
                  <a:gd name="T56" fmla="*/ 136 w 155"/>
                  <a:gd name="T57" fmla="*/ 128 h 154"/>
                  <a:gd name="T58" fmla="*/ 116 w 155"/>
                  <a:gd name="T59" fmla="*/ 144 h 154"/>
                  <a:gd name="T60" fmla="*/ 96 w 155"/>
                  <a:gd name="T61" fmla="*/ 152 h 154"/>
                  <a:gd name="T62" fmla="*/ 78 w 155"/>
                  <a:gd name="T63" fmla="*/ 154 h 154"/>
                  <a:gd name="T64" fmla="*/ 51 w 155"/>
                  <a:gd name="T65" fmla="*/ 150 h 154"/>
                  <a:gd name="T66" fmla="*/ 29 w 155"/>
                  <a:gd name="T67" fmla="*/ 136 h 154"/>
                  <a:gd name="T68" fmla="*/ 11 w 155"/>
                  <a:gd name="T69" fmla="*/ 116 h 154"/>
                  <a:gd name="T70" fmla="*/ 3 w 155"/>
                  <a:gd name="T71" fmla="*/ 97 h 154"/>
                  <a:gd name="T72" fmla="*/ 0 w 155"/>
                  <a:gd name="T73" fmla="*/ 77 h 154"/>
                  <a:gd name="T74" fmla="*/ 5 w 155"/>
                  <a:gd name="T75" fmla="*/ 50 h 154"/>
                  <a:gd name="T76" fmla="*/ 19 w 155"/>
                  <a:gd name="T77" fmla="*/ 28 h 154"/>
                  <a:gd name="T78" fmla="*/ 39 w 155"/>
                  <a:gd name="T79" fmla="*/ 10 h 154"/>
                  <a:gd name="T80" fmla="*/ 59 w 155"/>
                  <a:gd name="T81" fmla="*/ 4 h 154"/>
                  <a:gd name="T82" fmla="*/ 78 w 155"/>
                  <a:gd name="T8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4">
                    <a:moveTo>
                      <a:pt x="78" y="10"/>
                    </a:moveTo>
                    <a:lnTo>
                      <a:pt x="61" y="12"/>
                    </a:lnTo>
                    <a:lnTo>
                      <a:pt x="43" y="18"/>
                    </a:lnTo>
                    <a:lnTo>
                      <a:pt x="25" y="34"/>
                    </a:lnTo>
                    <a:lnTo>
                      <a:pt x="13" y="55"/>
                    </a:lnTo>
                    <a:lnTo>
                      <a:pt x="9" y="77"/>
                    </a:lnTo>
                    <a:lnTo>
                      <a:pt x="11" y="95"/>
                    </a:lnTo>
                    <a:lnTo>
                      <a:pt x="19" y="112"/>
                    </a:lnTo>
                    <a:lnTo>
                      <a:pt x="33" y="130"/>
                    </a:lnTo>
                    <a:lnTo>
                      <a:pt x="55" y="142"/>
                    </a:lnTo>
                    <a:lnTo>
                      <a:pt x="78" y="146"/>
                    </a:lnTo>
                    <a:lnTo>
                      <a:pt x="94" y="144"/>
                    </a:lnTo>
                    <a:lnTo>
                      <a:pt x="112" y="138"/>
                    </a:lnTo>
                    <a:lnTo>
                      <a:pt x="130" y="122"/>
                    </a:lnTo>
                    <a:lnTo>
                      <a:pt x="143" y="101"/>
                    </a:lnTo>
                    <a:lnTo>
                      <a:pt x="147" y="77"/>
                    </a:lnTo>
                    <a:lnTo>
                      <a:pt x="145" y="61"/>
                    </a:lnTo>
                    <a:lnTo>
                      <a:pt x="136" y="44"/>
                    </a:lnTo>
                    <a:lnTo>
                      <a:pt x="122" y="24"/>
                    </a:lnTo>
                    <a:lnTo>
                      <a:pt x="100" y="14"/>
                    </a:lnTo>
                    <a:lnTo>
                      <a:pt x="78" y="10"/>
                    </a:lnTo>
                    <a:close/>
                    <a:moveTo>
                      <a:pt x="78" y="0"/>
                    </a:moveTo>
                    <a:lnTo>
                      <a:pt x="104" y="6"/>
                    </a:lnTo>
                    <a:lnTo>
                      <a:pt x="126" y="18"/>
                    </a:lnTo>
                    <a:lnTo>
                      <a:pt x="145" y="40"/>
                    </a:lnTo>
                    <a:lnTo>
                      <a:pt x="153" y="59"/>
                    </a:lnTo>
                    <a:lnTo>
                      <a:pt x="155" y="77"/>
                    </a:lnTo>
                    <a:lnTo>
                      <a:pt x="151" y="103"/>
                    </a:lnTo>
                    <a:lnTo>
                      <a:pt x="136" y="128"/>
                    </a:lnTo>
                    <a:lnTo>
                      <a:pt x="116" y="144"/>
                    </a:lnTo>
                    <a:lnTo>
                      <a:pt x="96" y="152"/>
                    </a:lnTo>
                    <a:lnTo>
                      <a:pt x="78" y="154"/>
                    </a:lnTo>
                    <a:lnTo>
                      <a:pt x="51" y="150"/>
                    </a:lnTo>
                    <a:lnTo>
                      <a:pt x="29" y="136"/>
                    </a:lnTo>
                    <a:lnTo>
                      <a:pt x="11" y="116"/>
                    </a:lnTo>
                    <a:lnTo>
                      <a:pt x="3" y="97"/>
                    </a:lnTo>
                    <a:lnTo>
                      <a:pt x="0" y="77"/>
                    </a:lnTo>
                    <a:lnTo>
                      <a:pt x="5" y="50"/>
                    </a:lnTo>
                    <a:lnTo>
                      <a:pt x="19" y="28"/>
                    </a:lnTo>
                    <a:lnTo>
                      <a:pt x="39" y="10"/>
                    </a:lnTo>
                    <a:lnTo>
                      <a:pt x="59" y="4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01" name="Freeform 193"/>
              <p:cNvSpPr/>
              <p:nvPr/>
            </p:nvSpPr>
            <p:spPr bwMode="auto">
              <a:xfrm>
                <a:off x="5657705" y="5905416"/>
                <a:ext cx="28687" cy="22949"/>
              </a:xfrm>
              <a:custGeom>
                <a:avLst/>
                <a:gdLst>
                  <a:gd name="T0" fmla="*/ 0 w 10"/>
                  <a:gd name="T1" fmla="*/ 0 h 8"/>
                  <a:gd name="T2" fmla="*/ 10 w 10"/>
                  <a:gd name="T3" fmla="*/ 8 h 8"/>
                  <a:gd name="T4" fmla="*/ 4 w 10"/>
                  <a:gd name="T5" fmla="*/ 8 h 8"/>
                  <a:gd name="T6" fmla="*/ 0 w 10"/>
                  <a:gd name="T7" fmla="*/ 8 h 8"/>
                  <a:gd name="T8" fmla="*/ 0 w 10"/>
                  <a:gd name="T9" fmla="*/ 4 h 8"/>
                  <a:gd name="T10" fmla="*/ 0 w 10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8">
                    <a:moveTo>
                      <a:pt x="0" y="0"/>
                    </a:moveTo>
                    <a:lnTo>
                      <a:pt x="10" y="8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02" name="Freeform 194"/>
              <p:cNvSpPr/>
              <p:nvPr/>
            </p:nvSpPr>
            <p:spPr bwMode="auto">
              <a:xfrm>
                <a:off x="5792532" y="5687397"/>
                <a:ext cx="103272" cy="111879"/>
              </a:xfrm>
              <a:custGeom>
                <a:avLst/>
                <a:gdLst>
                  <a:gd name="T0" fmla="*/ 6 w 36"/>
                  <a:gd name="T1" fmla="*/ 0 h 39"/>
                  <a:gd name="T2" fmla="*/ 16 w 36"/>
                  <a:gd name="T3" fmla="*/ 0 h 39"/>
                  <a:gd name="T4" fmla="*/ 36 w 36"/>
                  <a:gd name="T5" fmla="*/ 21 h 39"/>
                  <a:gd name="T6" fmla="*/ 36 w 36"/>
                  <a:gd name="T7" fmla="*/ 31 h 39"/>
                  <a:gd name="T8" fmla="*/ 30 w 36"/>
                  <a:gd name="T9" fmla="*/ 39 h 39"/>
                  <a:gd name="T10" fmla="*/ 0 w 36"/>
                  <a:gd name="T11" fmla="*/ 6 h 39"/>
                  <a:gd name="T12" fmla="*/ 6 w 36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9">
                    <a:moveTo>
                      <a:pt x="6" y="0"/>
                    </a:moveTo>
                    <a:lnTo>
                      <a:pt x="16" y="0"/>
                    </a:lnTo>
                    <a:lnTo>
                      <a:pt x="36" y="21"/>
                    </a:lnTo>
                    <a:lnTo>
                      <a:pt x="36" y="31"/>
                    </a:lnTo>
                    <a:lnTo>
                      <a:pt x="30" y="39"/>
                    </a:lnTo>
                    <a:lnTo>
                      <a:pt x="0" y="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03" name="Freeform 195"/>
              <p:cNvSpPr/>
              <p:nvPr/>
            </p:nvSpPr>
            <p:spPr bwMode="auto">
              <a:xfrm>
                <a:off x="5715079" y="5747638"/>
                <a:ext cx="123353" cy="120484"/>
              </a:xfrm>
              <a:custGeom>
                <a:avLst/>
                <a:gdLst>
                  <a:gd name="T0" fmla="*/ 35 w 43"/>
                  <a:gd name="T1" fmla="*/ 0 h 42"/>
                  <a:gd name="T2" fmla="*/ 43 w 43"/>
                  <a:gd name="T3" fmla="*/ 8 h 42"/>
                  <a:gd name="T4" fmla="*/ 8 w 43"/>
                  <a:gd name="T5" fmla="*/ 42 h 42"/>
                  <a:gd name="T6" fmla="*/ 0 w 43"/>
                  <a:gd name="T7" fmla="*/ 42 h 42"/>
                  <a:gd name="T8" fmla="*/ 0 w 43"/>
                  <a:gd name="T9" fmla="*/ 34 h 42"/>
                  <a:gd name="T10" fmla="*/ 0 w 43"/>
                  <a:gd name="T11" fmla="*/ 34 h 42"/>
                  <a:gd name="T12" fmla="*/ 35 w 43"/>
                  <a:gd name="T1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2">
                    <a:moveTo>
                      <a:pt x="35" y="0"/>
                    </a:moveTo>
                    <a:lnTo>
                      <a:pt x="43" y="8"/>
                    </a:lnTo>
                    <a:lnTo>
                      <a:pt x="8" y="42"/>
                    </a:lnTo>
                    <a:lnTo>
                      <a:pt x="0" y="42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04" name="Freeform 196"/>
              <p:cNvSpPr/>
              <p:nvPr/>
            </p:nvSpPr>
            <p:spPr bwMode="auto">
              <a:xfrm>
                <a:off x="5680655" y="5716084"/>
                <a:ext cx="123353" cy="123353"/>
              </a:xfrm>
              <a:custGeom>
                <a:avLst/>
                <a:gdLst>
                  <a:gd name="T0" fmla="*/ 35 w 43"/>
                  <a:gd name="T1" fmla="*/ 0 h 43"/>
                  <a:gd name="T2" fmla="*/ 43 w 43"/>
                  <a:gd name="T3" fmla="*/ 9 h 43"/>
                  <a:gd name="T4" fmla="*/ 8 w 43"/>
                  <a:gd name="T5" fmla="*/ 43 h 43"/>
                  <a:gd name="T6" fmla="*/ 8 w 43"/>
                  <a:gd name="T7" fmla="*/ 43 h 43"/>
                  <a:gd name="T8" fmla="*/ 0 w 43"/>
                  <a:gd name="T9" fmla="*/ 43 h 43"/>
                  <a:gd name="T10" fmla="*/ 0 w 43"/>
                  <a:gd name="T11" fmla="*/ 35 h 43"/>
                  <a:gd name="T12" fmla="*/ 35 w 43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3">
                    <a:moveTo>
                      <a:pt x="35" y="0"/>
                    </a:moveTo>
                    <a:lnTo>
                      <a:pt x="43" y="9"/>
                    </a:lnTo>
                    <a:lnTo>
                      <a:pt x="8" y="43"/>
                    </a:lnTo>
                    <a:lnTo>
                      <a:pt x="8" y="43"/>
                    </a:lnTo>
                    <a:lnTo>
                      <a:pt x="0" y="43"/>
                    </a:lnTo>
                    <a:lnTo>
                      <a:pt x="0" y="35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05" name="Freeform 197"/>
              <p:cNvSpPr/>
              <p:nvPr/>
            </p:nvSpPr>
            <p:spPr bwMode="auto">
              <a:xfrm>
                <a:off x="5663443" y="5833698"/>
                <a:ext cx="86060" cy="94667"/>
              </a:xfrm>
              <a:custGeom>
                <a:avLst/>
                <a:gdLst>
                  <a:gd name="T0" fmla="*/ 2 w 30"/>
                  <a:gd name="T1" fmla="*/ 0 h 33"/>
                  <a:gd name="T2" fmla="*/ 4 w 30"/>
                  <a:gd name="T3" fmla="*/ 4 h 33"/>
                  <a:gd name="T4" fmla="*/ 12 w 30"/>
                  <a:gd name="T5" fmla="*/ 8 h 33"/>
                  <a:gd name="T6" fmla="*/ 16 w 30"/>
                  <a:gd name="T7" fmla="*/ 16 h 33"/>
                  <a:gd name="T8" fmla="*/ 24 w 30"/>
                  <a:gd name="T9" fmla="*/ 18 h 33"/>
                  <a:gd name="T10" fmla="*/ 26 w 30"/>
                  <a:gd name="T11" fmla="*/ 27 h 33"/>
                  <a:gd name="T12" fmla="*/ 30 w 30"/>
                  <a:gd name="T13" fmla="*/ 31 h 33"/>
                  <a:gd name="T14" fmla="*/ 12 w 30"/>
                  <a:gd name="T15" fmla="*/ 33 h 33"/>
                  <a:gd name="T16" fmla="*/ 0 w 30"/>
                  <a:gd name="T17" fmla="*/ 18 h 33"/>
                  <a:gd name="T18" fmla="*/ 2 w 30"/>
                  <a:gd name="T1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3">
                    <a:moveTo>
                      <a:pt x="2" y="0"/>
                    </a:moveTo>
                    <a:lnTo>
                      <a:pt x="4" y="4"/>
                    </a:lnTo>
                    <a:lnTo>
                      <a:pt x="12" y="8"/>
                    </a:lnTo>
                    <a:lnTo>
                      <a:pt x="16" y="16"/>
                    </a:lnTo>
                    <a:lnTo>
                      <a:pt x="24" y="18"/>
                    </a:lnTo>
                    <a:lnTo>
                      <a:pt x="26" y="27"/>
                    </a:lnTo>
                    <a:lnTo>
                      <a:pt x="30" y="31"/>
                    </a:lnTo>
                    <a:lnTo>
                      <a:pt x="12" y="33"/>
                    </a:lnTo>
                    <a:lnTo>
                      <a:pt x="0" y="1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06" name="Freeform 198"/>
              <p:cNvSpPr/>
              <p:nvPr/>
            </p:nvSpPr>
            <p:spPr bwMode="auto">
              <a:xfrm>
                <a:off x="5749503" y="5782062"/>
                <a:ext cx="117616" cy="129091"/>
              </a:xfrm>
              <a:custGeom>
                <a:avLst/>
                <a:gdLst>
                  <a:gd name="T0" fmla="*/ 33 w 41"/>
                  <a:gd name="T1" fmla="*/ 0 h 45"/>
                  <a:gd name="T2" fmla="*/ 41 w 41"/>
                  <a:gd name="T3" fmla="*/ 8 h 45"/>
                  <a:gd name="T4" fmla="*/ 7 w 41"/>
                  <a:gd name="T5" fmla="*/ 45 h 45"/>
                  <a:gd name="T6" fmla="*/ 0 w 41"/>
                  <a:gd name="T7" fmla="*/ 43 h 45"/>
                  <a:gd name="T8" fmla="*/ 0 w 41"/>
                  <a:gd name="T9" fmla="*/ 34 h 45"/>
                  <a:gd name="T10" fmla="*/ 33 w 41"/>
                  <a:gd name="T1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5">
                    <a:moveTo>
                      <a:pt x="33" y="0"/>
                    </a:moveTo>
                    <a:lnTo>
                      <a:pt x="41" y="8"/>
                    </a:lnTo>
                    <a:lnTo>
                      <a:pt x="7" y="45"/>
                    </a:lnTo>
                    <a:lnTo>
                      <a:pt x="0" y="43"/>
                    </a:lnTo>
                    <a:lnTo>
                      <a:pt x="0" y="34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6484948" y="5100668"/>
            <a:ext cx="707178" cy="418867"/>
            <a:chOff x="6839593" y="4666153"/>
            <a:chExt cx="745852" cy="441774"/>
          </a:xfrm>
        </p:grpSpPr>
        <p:sp>
          <p:nvSpPr>
            <p:cNvPr id="30" name="Freeform 81"/>
            <p:cNvSpPr/>
            <p:nvPr/>
          </p:nvSpPr>
          <p:spPr bwMode="auto">
            <a:xfrm>
              <a:off x="7381769" y="4714921"/>
              <a:ext cx="203676" cy="344239"/>
            </a:xfrm>
            <a:custGeom>
              <a:avLst/>
              <a:gdLst>
                <a:gd name="T0" fmla="*/ 10 w 71"/>
                <a:gd name="T1" fmla="*/ 0 h 120"/>
                <a:gd name="T2" fmla="*/ 14 w 71"/>
                <a:gd name="T3" fmla="*/ 2 h 120"/>
                <a:gd name="T4" fmla="*/ 18 w 71"/>
                <a:gd name="T5" fmla="*/ 4 h 120"/>
                <a:gd name="T6" fmla="*/ 67 w 71"/>
                <a:gd name="T7" fmla="*/ 53 h 120"/>
                <a:gd name="T8" fmla="*/ 71 w 71"/>
                <a:gd name="T9" fmla="*/ 61 h 120"/>
                <a:gd name="T10" fmla="*/ 67 w 71"/>
                <a:gd name="T11" fmla="*/ 69 h 120"/>
                <a:gd name="T12" fmla="*/ 18 w 71"/>
                <a:gd name="T13" fmla="*/ 118 h 120"/>
                <a:gd name="T14" fmla="*/ 10 w 71"/>
                <a:gd name="T15" fmla="*/ 120 h 120"/>
                <a:gd name="T16" fmla="*/ 4 w 71"/>
                <a:gd name="T17" fmla="*/ 118 h 120"/>
                <a:gd name="T18" fmla="*/ 0 w 71"/>
                <a:gd name="T19" fmla="*/ 114 h 120"/>
                <a:gd name="T20" fmla="*/ 0 w 71"/>
                <a:gd name="T21" fmla="*/ 110 h 120"/>
                <a:gd name="T22" fmla="*/ 0 w 71"/>
                <a:gd name="T23" fmla="*/ 106 h 120"/>
                <a:gd name="T24" fmla="*/ 4 w 71"/>
                <a:gd name="T25" fmla="*/ 104 h 120"/>
                <a:gd name="T26" fmla="*/ 44 w 71"/>
                <a:gd name="T27" fmla="*/ 61 h 120"/>
                <a:gd name="T28" fmla="*/ 4 w 71"/>
                <a:gd name="T29" fmla="*/ 18 h 120"/>
                <a:gd name="T30" fmla="*/ 0 w 71"/>
                <a:gd name="T31" fmla="*/ 14 h 120"/>
                <a:gd name="T32" fmla="*/ 0 w 71"/>
                <a:gd name="T33" fmla="*/ 10 h 120"/>
                <a:gd name="T34" fmla="*/ 0 w 71"/>
                <a:gd name="T35" fmla="*/ 8 h 120"/>
                <a:gd name="T36" fmla="*/ 4 w 71"/>
                <a:gd name="T37" fmla="*/ 4 h 120"/>
                <a:gd name="T38" fmla="*/ 6 w 71"/>
                <a:gd name="T39" fmla="*/ 2 h 120"/>
                <a:gd name="T40" fmla="*/ 10 w 7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0">
                  <a:moveTo>
                    <a:pt x="10" y="0"/>
                  </a:moveTo>
                  <a:lnTo>
                    <a:pt x="14" y="2"/>
                  </a:lnTo>
                  <a:lnTo>
                    <a:pt x="18" y="4"/>
                  </a:lnTo>
                  <a:lnTo>
                    <a:pt x="67" y="53"/>
                  </a:lnTo>
                  <a:lnTo>
                    <a:pt x="71" y="61"/>
                  </a:lnTo>
                  <a:lnTo>
                    <a:pt x="67" y="69"/>
                  </a:lnTo>
                  <a:lnTo>
                    <a:pt x="18" y="118"/>
                  </a:lnTo>
                  <a:lnTo>
                    <a:pt x="10" y="120"/>
                  </a:lnTo>
                  <a:lnTo>
                    <a:pt x="4" y="118"/>
                  </a:lnTo>
                  <a:lnTo>
                    <a:pt x="0" y="114"/>
                  </a:lnTo>
                  <a:lnTo>
                    <a:pt x="0" y="110"/>
                  </a:lnTo>
                  <a:lnTo>
                    <a:pt x="0" y="106"/>
                  </a:lnTo>
                  <a:lnTo>
                    <a:pt x="4" y="104"/>
                  </a:lnTo>
                  <a:lnTo>
                    <a:pt x="44" y="61"/>
                  </a:lnTo>
                  <a:lnTo>
                    <a:pt x="4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8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ea typeface="微软雅黑" charset="-122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6839593" y="4666153"/>
              <a:ext cx="441774" cy="441774"/>
              <a:chOff x="6839593" y="4666155"/>
              <a:chExt cx="441774" cy="441774"/>
            </a:xfrm>
          </p:grpSpPr>
          <p:sp>
            <p:nvSpPr>
              <p:cNvPr id="207" name="Freeform 199"/>
              <p:cNvSpPr>
                <a:spLocks noEditPoints="1"/>
              </p:cNvSpPr>
              <p:nvPr/>
            </p:nvSpPr>
            <p:spPr bwMode="auto">
              <a:xfrm>
                <a:off x="6839593" y="4666155"/>
                <a:ext cx="441774" cy="441774"/>
              </a:xfrm>
              <a:custGeom>
                <a:avLst/>
                <a:gdLst>
                  <a:gd name="T0" fmla="*/ 77 w 154"/>
                  <a:gd name="T1" fmla="*/ 8 h 154"/>
                  <a:gd name="T2" fmla="*/ 59 w 154"/>
                  <a:gd name="T3" fmla="*/ 10 h 154"/>
                  <a:gd name="T4" fmla="*/ 42 w 154"/>
                  <a:gd name="T5" fmla="*/ 16 h 154"/>
                  <a:gd name="T6" fmla="*/ 24 w 154"/>
                  <a:gd name="T7" fmla="*/ 32 h 154"/>
                  <a:gd name="T8" fmla="*/ 12 w 154"/>
                  <a:gd name="T9" fmla="*/ 53 h 154"/>
                  <a:gd name="T10" fmla="*/ 8 w 154"/>
                  <a:gd name="T11" fmla="*/ 77 h 154"/>
                  <a:gd name="T12" fmla="*/ 10 w 154"/>
                  <a:gd name="T13" fmla="*/ 93 h 154"/>
                  <a:gd name="T14" fmla="*/ 16 w 154"/>
                  <a:gd name="T15" fmla="*/ 110 h 154"/>
                  <a:gd name="T16" fmla="*/ 32 w 154"/>
                  <a:gd name="T17" fmla="*/ 130 h 154"/>
                  <a:gd name="T18" fmla="*/ 53 w 154"/>
                  <a:gd name="T19" fmla="*/ 142 h 154"/>
                  <a:gd name="T20" fmla="*/ 77 w 154"/>
                  <a:gd name="T21" fmla="*/ 146 h 154"/>
                  <a:gd name="T22" fmla="*/ 93 w 154"/>
                  <a:gd name="T23" fmla="*/ 144 h 154"/>
                  <a:gd name="T24" fmla="*/ 109 w 154"/>
                  <a:gd name="T25" fmla="*/ 136 h 154"/>
                  <a:gd name="T26" fmla="*/ 130 w 154"/>
                  <a:gd name="T27" fmla="*/ 122 h 154"/>
                  <a:gd name="T28" fmla="*/ 140 w 154"/>
                  <a:gd name="T29" fmla="*/ 99 h 154"/>
                  <a:gd name="T30" fmla="*/ 144 w 154"/>
                  <a:gd name="T31" fmla="*/ 77 h 154"/>
                  <a:gd name="T32" fmla="*/ 142 w 154"/>
                  <a:gd name="T33" fmla="*/ 59 h 154"/>
                  <a:gd name="T34" fmla="*/ 136 w 154"/>
                  <a:gd name="T35" fmla="*/ 42 h 154"/>
                  <a:gd name="T36" fmla="*/ 120 w 154"/>
                  <a:gd name="T37" fmla="*/ 24 h 154"/>
                  <a:gd name="T38" fmla="*/ 99 w 154"/>
                  <a:gd name="T39" fmla="*/ 12 h 154"/>
                  <a:gd name="T40" fmla="*/ 77 w 154"/>
                  <a:gd name="T41" fmla="*/ 8 h 154"/>
                  <a:gd name="T42" fmla="*/ 77 w 154"/>
                  <a:gd name="T43" fmla="*/ 0 h 154"/>
                  <a:gd name="T44" fmla="*/ 103 w 154"/>
                  <a:gd name="T45" fmla="*/ 4 h 154"/>
                  <a:gd name="T46" fmla="*/ 126 w 154"/>
                  <a:gd name="T47" fmla="*/ 18 h 154"/>
                  <a:gd name="T48" fmla="*/ 144 w 154"/>
                  <a:gd name="T49" fmla="*/ 38 h 154"/>
                  <a:gd name="T50" fmla="*/ 150 w 154"/>
                  <a:gd name="T51" fmla="*/ 57 h 154"/>
                  <a:gd name="T52" fmla="*/ 154 w 154"/>
                  <a:gd name="T53" fmla="*/ 77 h 154"/>
                  <a:gd name="T54" fmla="*/ 148 w 154"/>
                  <a:gd name="T55" fmla="*/ 103 h 154"/>
                  <a:gd name="T56" fmla="*/ 136 w 154"/>
                  <a:gd name="T57" fmla="*/ 126 h 154"/>
                  <a:gd name="T58" fmla="*/ 114 w 154"/>
                  <a:gd name="T59" fmla="*/ 144 h 154"/>
                  <a:gd name="T60" fmla="*/ 95 w 154"/>
                  <a:gd name="T61" fmla="*/ 152 h 154"/>
                  <a:gd name="T62" fmla="*/ 77 w 154"/>
                  <a:gd name="T63" fmla="*/ 154 h 154"/>
                  <a:gd name="T64" fmla="*/ 51 w 154"/>
                  <a:gd name="T65" fmla="*/ 148 h 154"/>
                  <a:gd name="T66" fmla="*/ 26 w 154"/>
                  <a:gd name="T67" fmla="*/ 136 h 154"/>
                  <a:gd name="T68" fmla="*/ 10 w 154"/>
                  <a:gd name="T69" fmla="*/ 114 h 154"/>
                  <a:gd name="T70" fmla="*/ 2 w 154"/>
                  <a:gd name="T71" fmla="*/ 95 h 154"/>
                  <a:gd name="T72" fmla="*/ 0 w 154"/>
                  <a:gd name="T73" fmla="*/ 77 h 154"/>
                  <a:gd name="T74" fmla="*/ 4 w 154"/>
                  <a:gd name="T75" fmla="*/ 50 h 154"/>
                  <a:gd name="T76" fmla="*/ 18 w 154"/>
                  <a:gd name="T77" fmla="*/ 28 h 154"/>
                  <a:gd name="T78" fmla="*/ 38 w 154"/>
                  <a:gd name="T79" fmla="*/ 10 h 154"/>
                  <a:gd name="T80" fmla="*/ 57 w 154"/>
                  <a:gd name="T81" fmla="*/ 2 h 154"/>
                  <a:gd name="T82" fmla="*/ 77 w 154"/>
                  <a:gd name="T8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54">
                    <a:moveTo>
                      <a:pt x="77" y="8"/>
                    </a:moveTo>
                    <a:lnTo>
                      <a:pt x="59" y="10"/>
                    </a:lnTo>
                    <a:lnTo>
                      <a:pt x="42" y="16"/>
                    </a:lnTo>
                    <a:lnTo>
                      <a:pt x="24" y="32"/>
                    </a:lnTo>
                    <a:lnTo>
                      <a:pt x="12" y="53"/>
                    </a:lnTo>
                    <a:lnTo>
                      <a:pt x="8" y="77"/>
                    </a:lnTo>
                    <a:lnTo>
                      <a:pt x="10" y="93"/>
                    </a:lnTo>
                    <a:lnTo>
                      <a:pt x="16" y="110"/>
                    </a:lnTo>
                    <a:lnTo>
                      <a:pt x="32" y="130"/>
                    </a:lnTo>
                    <a:lnTo>
                      <a:pt x="53" y="142"/>
                    </a:lnTo>
                    <a:lnTo>
                      <a:pt x="77" y="146"/>
                    </a:lnTo>
                    <a:lnTo>
                      <a:pt x="93" y="144"/>
                    </a:lnTo>
                    <a:lnTo>
                      <a:pt x="109" y="136"/>
                    </a:lnTo>
                    <a:lnTo>
                      <a:pt x="130" y="122"/>
                    </a:lnTo>
                    <a:lnTo>
                      <a:pt x="140" y="99"/>
                    </a:lnTo>
                    <a:lnTo>
                      <a:pt x="144" y="77"/>
                    </a:lnTo>
                    <a:lnTo>
                      <a:pt x="142" y="59"/>
                    </a:lnTo>
                    <a:lnTo>
                      <a:pt x="136" y="42"/>
                    </a:lnTo>
                    <a:lnTo>
                      <a:pt x="120" y="24"/>
                    </a:lnTo>
                    <a:lnTo>
                      <a:pt x="99" y="12"/>
                    </a:lnTo>
                    <a:lnTo>
                      <a:pt x="77" y="8"/>
                    </a:lnTo>
                    <a:close/>
                    <a:moveTo>
                      <a:pt x="77" y="0"/>
                    </a:moveTo>
                    <a:lnTo>
                      <a:pt x="103" y="4"/>
                    </a:lnTo>
                    <a:lnTo>
                      <a:pt x="126" y="18"/>
                    </a:lnTo>
                    <a:lnTo>
                      <a:pt x="144" y="38"/>
                    </a:lnTo>
                    <a:lnTo>
                      <a:pt x="150" y="57"/>
                    </a:lnTo>
                    <a:lnTo>
                      <a:pt x="154" y="77"/>
                    </a:lnTo>
                    <a:lnTo>
                      <a:pt x="148" y="103"/>
                    </a:lnTo>
                    <a:lnTo>
                      <a:pt x="136" y="126"/>
                    </a:lnTo>
                    <a:lnTo>
                      <a:pt x="114" y="144"/>
                    </a:lnTo>
                    <a:lnTo>
                      <a:pt x="95" y="152"/>
                    </a:lnTo>
                    <a:lnTo>
                      <a:pt x="77" y="154"/>
                    </a:lnTo>
                    <a:lnTo>
                      <a:pt x="51" y="148"/>
                    </a:lnTo>
                    <a:lnTo>
                      <a:pt x="26" y="136"/>
                    </a:lnTo>
                    <a:lnTo>
                      <a:pt x="10" y="114"/>
                    </a:lnTo>
                    <a:lnTo>
                      <a:pt x="2" y="95"/>
                    </a:lnTo>
                    <a:lnTo>
                      <a:pt x="0" y="77"/>
                    </a:lnTo>
                    <a:lnTo>
                      <a:pt x="4" y="50"/>
                    </a:lnTo>
                    <a:lnTo>
                      <a:pt x="18" y="28"/>
                    </a:lnTo>
                    <a:lnTo>
                      <a:pt x="38" y="10"/>
                    </a:lnTo>
                    <a:lnTo>
                      <a:pt x="57" y="2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08" name="Freeform 200"/>
              <p:cNvSpPr>
                <a:spLocks noEditPoints="1"/>
              </p:cNvSpPr>
              <p:nvPr/>
            </p:nvSpPr>
            <p:spPr bwMode="auto">
              <a:xfrm>
                <a:off x="6902704" y="4818193"/>
                <a:ext cx="197938" cy="192201"/>
              </a:xfrm>
              <a:custGeom>
                <a:avLst/>
                <a:gdLst>
                  <a:gd name="T0" fmla="*/ 35 w 69"/>
                  <a:gd name="T1" fmla="*/ 16 h 67"/>
                  <a:gd name="T2" fmla="*/ 29 w 69"/>
                  <a:gd name="T3" fmla="*/ 16 h 67"/>
                  <a:gd name="T4" fmla="*/ 23 w 69"/>
                  <a:gd name="T5" fmla="*/ 20 h 67"/>
                  <a:gd name="T6" fmla="*/ 18 w 69"/>
                  <a:gd name="T7" fmla="*/ 26 h 67"/>
                  <a:gd name="T8" fmla="*/ 16 w 69"/>
                  <a:gd name="T9" fmla="*/ 34 h 67"/>
                  <a:gd name="T10" fmla="*/ 18 w 69"/>
                  <a:gd name="T11" fmla="*/ 40 h 67"/>
                  <a:gd name="T12" fmla="*/ 23 w 69"/>
                  <a:gd name="T13" fmla="*/ 46 h 67"/>
                  <a:gd name="T14" fmla="*/ 29 w 69"/>
                  <a:gd name="T15" fmla="*/ 50 h 67"/>
                  <a:gd name="T16" fmla="*/ 35 w 69"/>
                  <a:gd name="T17" fmla="*/ 50 h 67"/>
                  <a:gd name="T18" fmla="*/ 43 w 69"/>
                  <a:gd name="T19" fmla="*/ 50 h 67"/>
                  <a:gd name="T20" fmla="*/ 47 w 69"/>
                  <a:gd name="T21" fmla="*/ 46 h 67"/>
                  <a:gd name="T22" fmla="*/ 51 w 69"/>
                  <a:gd name="T23" fmla="*/ 40 h 67"/>
                  <a:gd name="T24" fmla="*/ 53 w 69"/>
                  <a:gd name="T25" fmla="*/ 34 h 67"/>
                  <a:gd name="T26" fmla="*/ 51 w 69"/>
                  <a:gd name="T27" fmla="*/ 26 h 67"/>
                  <a:gd name="T28" fmla="*/ 47 w 69"/>
                  <a:gd name="T29" fmla="*/ 20 h 67"/>
                  <a:gd name="T30" fmla="*/ 43 w 69"/>
                  <a:gd name="T31" fmla="*/ 16 h 67"/>
                  <a:gd name="T32" fmla="*/ 35 w 69"/>
                  <a:gd name="T33" fmla="*/ 16 h 67"/>
                  <a:gd name="T34" fmla="*/ 29 w 69"/>
                  <a:gd name="T35" fmla="*/ 0 h 67"/>
                  <a:gd name="T36" fmla="*/ 41 w 69"/>
                  <a:gd name="T37" fmla="*/ 0 h 67"/>
                  <a:gd name="T38" fmla="*/ 41 w 69"/>
                  <a:gd name="T39" fmla="*/ 6 h 67"/>
                  <a:gd name="T40" fmla="*/ 51 w 69"/>
                  <a:gd name="T41" fmla="*/ 10 h 67"/>
                  <a:gd name="T42" fmla="*/ 55 w 69"/>
                  <a:gd name="T43" fmla="*/ 6 h 67"/>
                  <a:gd name="T44" fmla="*/ 63 w 69"/>
                  <a:gd name="T45" fmla="*/ 14 h 67"/>
                  <a:gd name="T46" fmla="*/ 59 w 69"/>
                  <a:gd name="T47" fmla="*/ 18 h 67"/>
                  <a:gd name="T48" fmla="*/ 63 w 69"/>
                  <a:gd name="T49" fmla="*/ 28 h 67"/>
                  <a:gd name="T50" fmla="*/ 69 w 69"/>
                  <a:gd name="T51" fmla="*/ 28 h 67"/>
                  <a:gd name="T52" fmla="*/ 69 w 69"/>
                  <a:gd name="T53" fmla="*/ 38 h 67"/>
                  <a:gd name="T54" fmla="*/ 63 w 69"/>
                  <a:gd name="T55" fmla="*/ 38 h 67"/>
                  <a:gd name="T56" fmla="*/ 59 w 69"/>
                  <a:gd name="T57" fmla="*/ 48 h 67"/>
                  <a:gd name="T58" fmla="*/ 63 w 69"/>
                  <a:gd name="T59" fmla="*/ 53 h 67"/>
                  <a:gd name="T60" fmla="*/ 55 w 69"/>
                  <a:gd name="T61" fmla="*/ 61 h 67"/>
                  <a:gd name="T62" fmla="*/ 51 w 69"/>
                  <a:gd name="T63" fmla="*/ 57 h 67"/>
                  <a:gd name="T64" fmla="*/ 41 w 69"/>
                  <a:gd name="T65" fmla="*/ 61 h 67"/>
                  <a:gd name="T66" fmla="*/ 41 w 69"/>
                  <a:gd name="T67" fmla="*/ 67 h 67"/>
                  <a:gd name="T68" fmla="*/ 29 w 69"/>
                  <a:gd name="T69" fmla="*/ 67 h 67"/>
                  <a:gd name="T70" fmla="*/ 29 w 69"/>
                  <a:gd name="T71" fmla="*/ 61 h 67"/>
                  <a:gd name="T72" fmla="*/ 18 w 69"/>
                  <a:gd name="T73" fmla="*/ 57 h 67"/>
                  <a:gd name="T74" fmla="*/ 14 w 69"/>
                  <a:gd name="T75" fmla="*/ 61 h 67"/>
                  <a:gd name="T76" fmla="*/ 6 w 69"/>
                  <a:gd name="T77" fmla="*/ 53 h 67"/>
                  <a:gd name="T78" fmla="*/ 12 w 69"/>
                  <a:gd name="T79" fmla="*/ 48 h 67"/>
                  <a:gd name="T80" fmla="*/ 8 w 69"/>
                  <a:gd name="T81" fmla="*/ 38 h 67"/>
                  <a:gd name="T82" fmla="*/ 0 w 69"/>
                  <a:gd name="T83" fmla="*/ 38 h 67"/>
                  <a:gd name="T84" fmla="*/ 0 w 69"/>
                  <a:gd name="T85" fmla="*/ 28 h 67"/>
                  <a:gd name="T86" fmla="*/ 8 w 69"/>
                  <a:gd name="T87" fmla="*/ 28 h 67"/>
                  <a:gd name="T88" fmla="*/ 12 w 69"/>
                  <a:gd name="T89" fmla="*/ 18 h 67"/>
                  <a:gd name="T90" fmla="*/ 6 w 69"/>
                  <a:gd name="T91" fmla="*/ 14 h 67"/>
                  <a:gd name="T92" fmla="*/ 14 w 69"/>
                  <a:gd name="T93" fmla="*/ 6 h 67"/>
                  <a:gd name="T94" fmla="*/ 20 w 69"/>
                  <a:gd name="T95" fmla="*/ 10 h 67"/>
                  <a:gd name="T96" fmla="*/ 29 w 69"/>
                  <a:gd name="T97" fmla="*/ 6 h 67"/>
                  <a:gd name="T98" fmla="*/ 29 w 69"/>
                  <a:gd name="T9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9" h="67">
                    <a:moveTo>
                      <a:pt x="35" y="16"/>
                    </a:moveTo>
                    <a:lnTo>
                      <a:pt x="29" y="16"/>
                    </a:lnTo>
                    <a:lnTo>
                      <a:pt x="23" y="20"/>
                    </a:lnTo>
                    <a:lnTo>
                      <a:pt x="18" y="26"/>
                    </a:lnTo>
                    <a:lnTo>
                      <a:pt x="16" y="34"/>
                    </a:lnTo>
                    <a:lnTo>
                      <a:pt x="18" y="40"/>
                    </a:lnTo>
                    <a:lnTo>
                      <a:pt x="23" y="46"/>
                    </a:lnTo>
                    <a:lnTo>
                      <a:pt x="29" y="50"/>
                    </a:lnTo>
                    <a:lnTo>
                      <a:pt x="35" y="50"/>
                    </a:lnTo>
                    <a:lnTo>
                      <a:pt x="43" y="50"/>
                    </a:lnTo>
                    <a:lnTo>
                      <a:pt x="47" y="46"/>
                    </a:lnTo>
                    <a:lnTo>
                      <a:pt x="51" y="40"/>
                    </a:lnTo>
                    <a:lnTo>
                      <a:pt x="53" y="34"/>
                    </a:lnTo>
                    <a:lnTo>
                      <a:pt x="51" y="26"/>
                    </a:lnTo>
                    <a:lnTo>
                      <a:pt x="47" y="20"/>
                    </a:lnTo>
                    <a:lnTo>
                      <a:pt x="43" y="16"/>
                    </a:lnTo>
                    <a:lnTo>
                      <a:pt x="35" y="16"/>
                    </a:lnTo>
                    <a:close/>
                    <a:moveTo>
                      <a:pt x="29" y="0"/>
                    </a:moveTo>
                    <a:lnTo>
                      <a:pt x="41" y="0"/>
                    </a:lnTo>
                    <a:lnTo>
                      <a:pt x="41" y="6"/>
                    </a:lnTo>
                    <a:lnTo>
                      <a:pt x="51" y="10"/>
                    </a:lnTo>
                    <a:lnTo>
                      <a:pt x="55" y="6"/>
                    </a:lnTo>
                    <a:lnTo>
                      <a:pt x="63" y="14"/>
                    </a:lnTo>
                    <a:lnTo>
                      <a:pt x="59" y="18"/>
                    </a:lnTo>
                    <a:lnTo>
                      <a:pt x="63" y="28"/>
                    </a:lnTo>
                    <a:lnTo>
                      <a:pt x="69" y="28"/>
                    </a:lnTo>
                    <a:lnTo>
                      <a:pt x="69" y="38"/>
                    </a:lnTo>
                    <a:lnTo>
                      <a:pt x="63" y="38"/>
                    </a:lnTo>
                    <a:lnTo>
                      <a:pt x="59" y="48"/>
                    </a:lnTo>
                    <a:lnTo>
                      <a:pt x="63" y="53"/>
                    </a:lnTo>
                    <a:lnTo>
                      <a:pt x="55" y="61"/>
                    </a:lnTo>
                    <a:lnTo>
                      <a:pt x="51" y="57"/>
                    </a:lnTo>
                    <a:lnTo>
                      <a:pt x="41" y="61"/>
                    </a:lnTo>
                    <a:lnTo>
                      <a:pt x="41" y="67"/>
                    </a:lnTo>
                    <a:lnTo>
                      <a:pt x="29" y="67"/>
                    </a:lnTo>
                    <a:lnTo>
                      <a:pt x="29" y="61"/>
                    </a:lnTo>
                    <a:lnTo>
                      <a:pt x="18" y="57"/>
                    </a:lnTo>
                    <a:lnTo>
                      <a:pt x="14" y="61"/>
                    </a:lnTo>
                    <a:lnTo>
                      <a:pt x="6" y="53"/>
                    </a:lnTo>
                    <a:lnTo>
                      <a:pt x="12" y="48"/>
                    </a:lnTo>
                    <a:lnTo>
                      <a:pt x="8" y="38"/>
                    </a:lnTo>
                    <a:lnTo>
                      <a:pt x="0" y="38"/>
                    </a:lnTo>
                    <a:lnTo>
                      <a:pt x="0" y="28"/>
                    </a:lnTo>
                    <a:lnTo>
                      <a:pt x="8" y="28"/>
                    </a:lnTo>
                    <a:lnTo>
                      <a:pt x="12" y="18"/>
                    </a:lnTo>
                    <a:lnTo>
                      <a:pt x="6" y="14"/>
                    </a:lnTo>
                    <a:lnTo>
                      <a:pt x="14" y="6"/>
                    </a:lnTo>
                    <a:lnTo>
                      <a:pt x="20" y="10"/>
                    </a:lnTo>
                    <a:lnTo>
                      <a:pt x="29" y="6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09" name="Freeform 201"/>
              <p:cNvSpPr>
                <a:spLocks noEditPoints="1"/>
              </p:cNvSpPr>
              <p:nvPr/>
            </p:nvSpPr>
            <p:spPr bwMode="auto">
              <a:xfrm>
                <a:off x="7077691" y="4763689"/>
                <a:ext cx="134828" cy="129091"/>
              </a:xfrm>
              <a:custGeom>
                <a:avLst/>
                <a:gdLst>
                  <a:gd name="T0" fmla="*/ 24 w 47"/>
                  <a:gd name="T1" fmla="*/ 10 h 45"/>
                  <a:gd name="T2" fmla="*/ 16 w 47"/>
                  <a:gd name="T3" fmla="*/ 12 h 45"/>
                  <a:gd name="T4" fmla="*/ 12 w 47"/>
                  <a:gd name="T5" fmla="*/ 23 h 45"/>
                  <a:gd name="T6" fmla="*/ 14 w 47"/>
                  <a:gd name="T7" fmla="*/ 31 h 45"/>
                  <a:gd name="T8" fmla="*/ 22 w 47"/>
                  <a:gd name="T9" fmla="*/ 35 h 45"/>
                  <a:gd name="T10" fmla="*/ 31 w 47"/>
                  <a:gd name="T11" fmla="*/ 33 h 45"/>
                  <a:gd name="T12" fmla="*/ 37 w 47"/>
                  <a:gd name="T13" fmla="*/ 25 h 45"/>
                  <a:gd name="T14" fmla="*/ 33 w 47"/>
                  <a:gd name="T15" fmla="*/ 14 h 45"/>
                  <a:gd name="T16" fmla="*/ 24 w 47"/>
                  <a:gd name="T17" fmla="*/ 10 h 45"/>
                  <a:gd name="T18" fmla="*/ 22 w 47"/>
                  <a:gd name="T19" fmla="*/ 0 h 45"/>
                  <a:gd name="T20" fmla="*/ 28 w 47"/>
                  <a:gd name="T21" fmla="*/ 0 h 45"/>
                  <a:gd name="T22" fmla="*/ 28 w 47"/>
                  <a:gd name="T23" fmla="*/ 4 h 45"/>
                  <a:gd name="T24" fmla="*/ 35 w 47"/>
                  <a:gd name="T25" fmla="*/ 8 h 45"/>
                  <a:gd name="T26" fmla="*/ 39 w 47"/>
                  <a:gd name="T27" fmla="*/ 4 h 45"/>
                  <a:gd name="T28" fmla="*/ 43 w 47"/>
                  <a:gd name="T29" fmla="*/ 10 h 45"/>
                  <a:gd name="T30" fmla="*/ 41 w 47"/>
                  <a:gd name="T31" fmla="*/ 14 h 45"/>
                  <a:gd name="T32" fmla="*/ 43 w 47"/>
                  <a:gd name="T33" fmla="*/ 21 h 45"/>
                  <a:gd name="T34" fmla="*/ 47 w 47"/>
                  <a:gd name="T35" fmla="*/ 21 h 45"/>
                  <a:gd name="T36" fmla="*/ 47 w 47"/>
                  <a:gd name="T37" fmla="*/ 29 h 45"/>
                  <a:gd name="T38" fmla="*/ 43 w 47"/>
                  <a:gd name="T39" fmla="*/ 29 h 45"/>
                  <a:gd name="T40" fmla="*/ 39 w 47"/>
                  <a:gd name="T41" fmla="*/ 35 h 45"/>
                  <a:gd name="T42" fmla="*/ 41 w 47"/>
                  <a:gd name="T43" fmla="*/ 37 h 45"/>
                  <a:gd name="T44" fmla="*/ 35 w 47"/>
                  <a:gd name="T45" fmla="*/ 43 h 45"/>
                  <a:gd name="T46" fmla="*/ 33 w 47"/>
                  <a:gd name="T47" fmla="*/ 39 h 45"/>
                  <a:gd name="T48" fmla="*/ 26 w 47"/>
                  <a:gd name="T49" fmla="*/ 41 h 45"/>
                  <a:gd name="T50" fmla="*/ 24 w 47"/>
                  <a:gd name="T51" fmla="*/ 45 h 45"/>
                  <a:gd name="T52" fmla="*/ 18 w 47"/>
                  <a:gd name="T53" fmla="*/ 45 h 45"/>
                  <a:gd name="T54" fmla="*/ 18 w 47"/>
                  <a:gd name="T55" fmla="*/ 41 h 45"/>
                  <a:gd name="T56" fmla="*/ 12 w 47"/>
                  <a:gd name="T57" fmla="*/ 37 h 45"/>
                  <a:gd name="T58" fmla="*/ 8 w 47"/>
                  <a:gd name="T59" fmla="*/ 41 h 45"/>
                  <a:gd name="T60" fmla="*/ 4 w 47"/>
                  <a:gd name="T61" fmla="*/ 35 h 45"/>
                  <a:gd name="T62" fmla="*/ 6 w 47"/>
                  <a:gd name="T63" fmla="*/ 31 h 45"/>
                  <a:gd name="T64" fmla="*/ 4 w 47"/>
                  <a:gd name="T65" fmla="*/ 25 h 45"/>
                  <a:gd name="T66" fmla="*/ 0 w 47"/>
                  <a:gd name="T67" fmla="*/ 25 h 45"/>
                  <a:gd name="T68" fmla="*/ 2 w 47"/>
                  <a:gd name="T69" fmla="*/ 16 h 45"/>
                  <a:gd name="T70" fmla="*/ 6 w 47"/>
                  <a:gd name="T71" fmla="*/ 16 h 45"/>
                  <a:gd name="T72" fmla="*/ 8 w 47"/>
                  <a:gd name="T73" fmla="*/ 10 h 45"/>
                  <a:gd name="T74" fmla="*/ 6 w 47"/>
                  <a:gd name="T75" fmla="*/ 8 h 45"/>
                  <a:gd name="T76" fmla="*/ 12 w 47"/>
                  <a:gd name="T77" fmla="*/ 2 h 45"/>
                  <a:gd name="T78" fmla="*/ 14 w 47"/>
                  <a:gd name="T79" fmla="*/ 6 h 45"/>
                  <a:gd name="T80" fmla="*/ 22 w 47"/>
                  <a:gd name="T81" fmla="*/ 4 h 45"/>
                  <a:gd name="T82" fmla="*/ 22 w 47"/>
                  <a:gd name="T8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7" h="45">
                    <a:moveTo>
                      <a:pt x="24" y="10"/>
                    </a:moveTo>
                    <a:lnTo>
                      <a:pt x="16" y="12"/>
                    </a:lnTo>
                    <a:lnTo>
                      <a:pt x="12" y="23"/>
                    </a:lnTo>
                    <a:lnTo>
                      <a:pt x="14" y="31"/>
                    </a:lnTo>
                    <a:lnTo>
                      <a:pt x="22" y="35"/>
                    </a:lnTo>
                    <a:lnTo>
                      <a:pt x="31" y="33"/>
                    </a:lnTo>
                    <a:lnTo>
                      <a:pt x="37" y="25"/>
                    </a:lnTo>
                    <a:lnTo>
                      <a:pt x="33" y="14"/>
                    </a:lnTo>
                    <a:lnTo>
                      <a:pt x="24" y="10"/>
                    </a:lnTo>
                    <a:close/>
                    <a:moveTo>
                      <a:pt x="22" y="0"/>
                    </a:moveTo>
                    <a:lnTo>
                      <a:pt x="28" y="0"/>
                    </a:lnTo>
                    <a:lnTo>
                      <a:pt x="28" y="4"/>
                    </a:lnTo>
                    <a:lnTo>
                      <a:pt x="35" y="8"/>
                    </a:lnTo>
                    <a:lnTo>
                      <a:pt x="39" y="4"/>
                    </a:lnTo>
                    <a:lnTo>
                      <a:pt x="43" y="10"/>
                    </a:lnTo>
                    <a:lnTo>
                      <a:pt x="41" y="14"/>
                    </a:lnTo>
                    <a:lnTo>
                      <a:pt x="43" y="21"/>
                    </a:lnTo>
                    <a:lnTo>
                      <a:pt x="47" y="21"/>
                    </a:lnTo>
                    <a:lnTo>
                      <a:pt x="47" y="29"/>
                    </a:lnTo>
                    <a:lnTo>
                      <a:pt x="43" y="29"/>
                    </a:lnTo>
                    <a:lnTo>
                      <a:pt x="39" y="35"/>
                    </a:lnTo>
                    <a:lnTo>
                      <a:pt x="41" y="37"/>
                    </a:lnTo>
                    <a:lnTo>
                      <a:pt x="35" y="43"/>
                    </a:lnTo>
                    <a:lnTo>
                      <a:pt x="33" y="39"/>
                    </a:lnTo>
                    <a:lnTo>
                      <a:pt x="26" y="41"/>
                    </a:lnTo>
                    <a:lnTo>
                      <a:pt x="24" y="45"/>
                    </a:lnTo>
                    <a:lnTo>
                      <a:pt x="18" y="45"/>
                    </a:lnTo>
                    <a:lnTo>
                      <a:pt x="18" y="41"/>
                    </a:lnTo>
                    <a:lnTo>
                      <a:pt x="12" y="37"/>
                    </a:lnTo>
                    <a:lnTo>
                      <a:pt x="8" y="41"/>
                    </a:lnTo>
                    <a:lnTo>
                      <a:pt x="4" y="35"/>
                    </a:lnTo>
                    <a:lnTo>
                      <a:pt x="6" y="31"/>
                    </a:lnTo>
                    <a:lnTo>
                      <a:pt x="4" y="25"/>
                    </a:lnTo>
                    <a:lnTo>
                      <a:pt x="0" y="25"/>
                    </a:lnTo>
                    <a:lnTo>
                      <a:pt x="2" y="16"/>
                    </a:lnTo>
                    <a:lnTo>
                      <a:pt x="6" y="16"/>
                    </a:lnTo>
                    <a:lnTo>
                      <a:pt x="8" y="10"/>
                    </a:lnTo>
                    <a:lnTo>
                      <a:pt x="6" y="8"/>
                    </a:lnTo>
                    <a:lnTo>
                      <a:pt x="12" y="2"/>
                    </a:lnTo>
                    <a:lnTo>
                      <a:pt x="14" y="6"/>
                    </a:lnTo>
                    <a:lnTo>
                      <a:pt x="22" y="4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10" name="Freeform 202"/>
              <p:cNvSpPr>
                <a:spLocks noEditPoints="1"/>
              </p:cNvSpPr>
              <p:nvPr/>
            </p:nvSpPr>
            <p:spPr bwMode="auto">
              <a:xfrm>
                <a:off x="7094903" y="4898515"/>
                <a:ext cx="88929" cy="94667"/>
              </a:xfrm>
              <a:custGeom>
                <a:avLst/>
                <a:gdLst>
                  <a:gd name="T0" fmla="*/ 16 w 31"/>
                  <a:gd name="T1" fmla="*/ 8 h 33"/>
                  <a:gd name="T2" fmla="*/ 10 w 31"/>
                  <a:gd name="T3" fmla="*/ 10 h 33"/>
                  <a:gd name="T4" fmla="*/ 8 w 31"/>
                  <a:gd name="T5" fmla="*/ 16 h 33"/>
                  <a:gd name="T6" fmla="*/ 10 w 31"/>
                  <a:gd name="T7" fmla="*/ 22 h 33"/>
                  <a:gd name="T8" fmla="*/ 14 w 31"/>
                  <a:gd name="T9" fmla="*/ 25 h 33"/>
                  <a:gd name="T10" fmla="*/ 20 w 31"/>
                  <a:gd name="T11" fmla="*/ 22 h 33"/>
                  <a:gd name="T12" fmla="*/ 25 w 31"/>
                  <a:gd name="T13" fmla="*/ 16 h 33"/>
                  <a:gd name="T14" fmla="*/ 22 w 31"/>
                  <a:gd name="T15" fmla="*/ 10 h 33"/>
                  <a:gd name="T16" fmla="*/ 16 w 31"/>
                  <a:gd name="T17" fmla="*/ 8 h 33"/>
                  <a:gd name="T18" fmla="*/ 14 w 31"/>
                  <a:gd name="T19" fmla="*/ 0 h 33"/>
                  <a:gd name="T20" fmla="*/ 20 w 31"/>
                  <a:gd name="T21" fmla="*/ 2 h 33"/>
                  <a:gd name="T22" fmla="*/ 20 w 31"/>
                  <a:gd name="T23" fmla="*/ 4 h 33"/>
                  <a:gd name="T24" fmla="*/ 25 w 31"/>
                  <a:gd name="T25" fmla="*/ 6 h 33"/>
                  <a:gd name="T26" fmla="*/ 27 w 31"/>
                  <a:gd name="T27" fmla="*/ 4 h 33"/>
                  <a:gd name="T28" fmla="*/ 29 w 31"/>
                  <a:gd name="T29" fmla="*/ 8 h 33"/>
                  <a:gd name="T30" fmla="*/ 27 w 31"/>
                  <a:gd name="T31" fmla="*/ 10 h 33"/>
                  <a:gd name="T32" fmla="*/ 29 w 31"/>
                  <a:gd name="T33" fmla="*/ 14 h 33"/>
                  <a:gd name="T34" fmla="*/ 31 w 31"/>
                  <a:gd name="T35" fmla="*/ 14 h 33"/>
                  <a:gd name="T36" fmla="*/ 31 w 31"/>
                  <a:gd name="T37" fmla="*/ 20 h 33"/>
                  <a:gd name="T38" fmla="*/ 29 w 31"/>
                  <a:gd name="T39" fmla="*/ 20 h 33"/>
                  <a:gd name="T40" fmla="*/ 27 w 31"/>
                  <a:gd name="T41" fmla="*/ 25 h 33"/>
                  <a:gd name="T42" fmla="*/ 29 w 31"/>
                  <a:gd name="T43" fmla="*/ 27 h 33"/>
                  <a:gd name="T44" fmla="*/ 25 w 31"/>
                  <a:gd name="T45" fmla="*/ 31 h 33"/>
                  <a:gd name="T46" fmla="*/ 22 w 31"/>
                  <a:gd name="T47" fmla="*/ 29 h 33"/>
                  <a:gd name="T48" fmla="*/ 18 w 31"/>
                  <a:gd name="T49" fmla="*/ 29 h 33"/>
                  <a:gd name="T50" fmla="*/ 16 w 31"/>
                  <a:gd name="T51" fmla="*/ 33 h 33"/>
                  <a:gd name="T52" fmla="*/ 12 w 31"/>
                  <a:gd name="T53" fmla="*/ 31 h 33"/>
                  <a:gd name="T54" fmla="*/ 12 w 31"/>
                  <a:gd name="T55" fmla="*/ 29 h 33"/>
                  <a:gd name="T56" fmla="*/ 8 w 31"/>
                  <a:gd name="T57" fmla="*/ 27 h 33"/>
                  <a:gd name="T58" fmla="*/ 6 w 31"/>
                  <a:gd name="T59" fmla="*/ 29 h 33"/>
                  <a:gd name="T60" fmla="*/ 2 w 31"/>
                  <a:gd name="T61" fmla="*/ 25 h 33"/>
                  <a:gd name="T62" fmla="*/ 4 w 31"/>
                  <a:gd name="T63" fmla="*/ 22 h 33"/>
                  <a:gd name="T64" fmla="*/ 4 w 31"/>
                  <a:gd name="T65" fmla="*/ 18 h 33"/>
                  <a:gd name="T66" fmla="*/ 0 w 31"/>
                  <a:gd name="T67" fmla="*/ 18 h 33"/>
                  <a:gd name="T68" fmla="*/ 0 w 31"/>
                  <a:gd name="T69" fmla="*/ 12 h 33"/>
                  <a:gd name="T70" fmla="*/ 4 w 31"/>
                  <a:gd name="T71" fmla="*/ 12 h 33"/>
                  <a:gd name="T72" fmla="*/ 6 w 31"/>
                  <a:gd name="T73" fmla="*/ 8 h 33"/>
                  <a:gd name="T74" fmla="*/ 4 w 31"/>
                  <a:gd name="T75" fmla="*/ 6 h 33"/>
                  <a:gd name="T76" fmla="*/ 8 w 31"/>
                  <a:gd name="T77" fmla="*/ 2 h 33"/>
                  <a:gd name="T78" fmla="*/ 10 w 31"/>
                  <a:gd name="T79" fmla="*/ 6 h 33"/>
                  <a:gd name="T80" fmla="*/ 14 w 31"/>
                  <a:gd name="T81" fmla="*/ 4 h 33"/>
                  <a:gd name="T82" fmla="*/ 14 w 31"/>
                  <a:gd name="T8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1" h="33">
                    <a:moveTo>
                      <a:pt x="16" y="8"/>
                    </a:moveTo>
                    <a:lnTo>
                      <a:pt x="10" y="10"/>
                    </a:lnTo>
                    <a:lnTo>
                      <a:pt x="8" y="16"/>
                    </a:lnTo>
                    <a:lnTo>
                      <a:pt x="10" y="22"/>
                    </a:lnTo>
                    <a:lnTo>
                      <a:pt x="14" y="25"/>
                    </a:lnTo>
                    <a:lnTo>
                      <a:pt x="20" y="22"/>
                    </a:lnTo>
                    <a:lnTo>
                      <a:pt x="25" y="16"/>
                    </a:lnTo>
                    <a:lnTo>
                      <a:pt x="22" y="10"/>
                    </a:lnTo>
                    <a:lnTo>
                      <a:pt x="16" y="8"/>
                    </a:lnTo>
                    <a:close/>
                    <a:moveTo>
                      <a:pt x="14" y="0"/>
                    </a:moveTo>
                    <a:lnTo>
                      <a:pt x="20" y="2"/>
                    </a:lnTo>
                    <a:lnTo>
                      <a:pt x="20" y="4"/>
                    </a:lnTo>
                    <a:lnTo>
                      <a:pt x="25" y="6"/>
                    </a:lnTo>
                    <a:lnTo>
                      <a:pt x="27" y="4"/>
                    </a:lnTo>
                    <a:lnTo>
                      <a:pt x="29" y="8"/>
                    </a:lnTo>
                    <a:lnTo>
                      <a:pt x="27" y="10"/>
                    </a:lnTo>
                    <a:lnTo>
                      <a:pt x="29" y="14"/>
                    </a:lnTo>
                    <a:lnTo>
                      <a:pt x="31" y="14"/>
                    </a:lnTo>
                    <a:lnTo>
                      <a:pt x="31" y="20"/>
                    </a:lnTo>
                    <a:lnTo>
                      <a:pt x="29" y="20"/>
                    </a:lnTo>
                    <a:lnTo>
                      <a:pt x="27" y="25"/>
                    </a:lnTo>
                    <a:lnTo>
                      <a:pt x="29" y="27"/>
                    </a:lnTo>
                    <a:lnTo>
                      <a:pt x="25" y="31"/>
                    </a:lnTo>
                    <a:lnTo>
                      <a:pt x="22" y="29"/>
                    </a:lnTo>
                    <a:lnTo>
                      <a:pt x="18" y="29"/>
                    </a:lnTo>
                    <a:lnTo>
                      <a:pt x="16" y="33"/>
                    </a:lnTo>
                    <a:lnTo>
                      <a:pt x="12" y="31"/>
                    </a:lnTo>
                    <a:lnTo>
                      <a:pt x="12" y="29"/>
                    </a:lnTo>
                    <a:lnTo>
                      <a:pt x="8" y="27"/>
                    </a:lnTo>
                    <a:lnTo>
                      <a:pt x="6" y="29"/>
                    </a:lnTo>
                    <a:lnTo>
                      <a:pt x="2" y="25"/>
                    </a:lnTo>
                    <a:lnTo>
                      <a:pt x="4" y="22"/>
                    </a:lnTo>
                    <a:lnTo>
                      <a:pt x="4" y="18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4" y="12"/>
                    </a:lnTo>
                    <a:lnTo>
                      <a:pt x="6" y="8"/>
                    </a:lnTo>
                    <a:lnTo>
                      <a:pt x="4" y="6"/>
                    </a:lnTo>
                    <a:lnTo>
                      <a:pt x="8" y="2"/>
                    </a:lnTo>
                    <a:lnTo>
                      <a:pt x="10" y="6"/>
                    </a:lnTo>
                    <a:lnTo>
                      <a:pt x="14" y="4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6484948" y="3308246"/>
            <a:ext cx="707178" cy="421587"/>
            <a:chOff x="6839593" y="2775708"/>
            <a:chExt cx="745852" cy="444643"/>
          </a:xfrm>
        </p:grpSpPr>
        <p:sp>
          <p:nvSpPr>
            <p:cNvPr id="36" name="Freeform 83"/>
            <p:cNvSpPr/>
            <p:nvPr/>
          </p:nvSpPr>
          <p:spPr bwMode="auto">
            <a:xfrm>
              <a:off x="7381769" y="2824475"/>
              <a:ext cx="203676" cy="347109"/>
            </a:xfrm>
            <a:custGeom>
              <a:avLst/>
              <a:gdLst>
                <a:gd name="T0" fmla="*/ 10 w 71"/>
                <a:gd name="T1" fmla="*/ 0 h 121"/>
                <a:gd name="T2" fmla="*/ 14 w 71"/>
                <a:gd name="T3" fmla="*/ 3 h 121"/>
                <a:gd name="T4" fmla="*/ 18 w 71"/>
                <a:gd name="T5" fmla="*/ 5 h 121"/>
                <a:gd name="T6" fmla="*/ 67 w 71"/>
                <a:gd name="T7" fmla="*/ 53 h 121"/>
                <a:gd name="T8" fmla="*/ 71 w 71"/>
                <a:gd name="T9" fmla="*/ 62 h 121"/>
                <a:gd name="T10" fmla="*/ 67 w 71"/>
                <a:gd name="T11" fmla="*/ 68 h 121"/>
                <a:gd name="T12" fmla="*/ 18 w 71"/>
                <a:gd name="T13" fmla="*/ 119 h 121"/>
                <a:gd name="T14" fmla="*/ 10 w 71"/>
                <a:gd name="T15" fmla="*/ 121 h 121"/>
                <a:gd name="T16" fmla="*/ 4 w 71"/>
                <a:gd name="T17" fmla="*/ 119 h 121"/>
                <a:gd name="T18" fmla="*/ 0 w 71"/>
                <a:gd name="T19" fmla="*/ 115 h 121"/>
                <a:gd name="T20" fmla="*/ 0 w 71"/>
                <a:gd name="T21" fmla="*/ 111 h 121"/>
                <a:gd name="T22" fmla="*/ 0 w 71"/>
                <a:gd name="T23" fmla="*/ 106 h 121"/>
                <a:gd name="T24" fmla="*/ 4 w 71"/>
                <a:gd name="T25" fmla="*/ 104 h 121"/>
                <a:gd name="T26" fmla="*/ 44 w 71"/>
                <a:gd name="T27" fmla="*/ 62 h 121"/>
                <a:gd name="T28" fmla="*/ 4 w 71"/>
                <a:gd name="T29" fmla="*/ 19 h 121"/>
                <a:gd name="T30" fmla="*/ 0 w 71"/>
                <a:gd name="T31" fmla="*/ 15 h 121"/>
                <a:gd name="T32" fmla="*/ 0 w 71"/>
                <a:gd name="T33" fmla="*/ 11 h 121"/>
                <a:gd name="T34" fmla="*/ 0 w 71"/>
                <a:gd name="T35" fmla="*/ 7 h 121"/>
                <a:gd name="T36" fmla="*/ 4 w 71"/>
                <a:gd name="T37" fmla="*/ 5 h 121"/>
                <a:gd name="T38" fmla="*/ 6 w 71"/>
                <a:gd name="T39" fmla="*/ 3 h 121"/>
                <a:gd name="T40" fmla="*/ 10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10" y="0"/>
                  </a:moveTo>
                  <a:lnTo>
                    <a:pt x="14" y="3"/>
                  </a:lnTo>
                  <a:lnTo>
                    <a:pt x="18" y="5"/>
                  </a:lnTo>
                  <a:lnTo>
                    <a:pt x="67" y="53"/>
                  </a:lnTo>
                  <a:lnTo>
                    <a:pt x="71" y="62"/>
                  </a:lnTo>
                  <a:lnTo>
                    <a:pt x="67" y="68"/>
                  </a:lnTo>
                  <a:lnTo>
                    <a:pt x="18" y="119"/>
                  </a:lnTo>
                  <a:lnTo>
                    <a:pt x="10" y="121"/>
                  </a:lnTo>
                  <a:lnTo>
                    <a:pt x="4" y="119"/>
                  </a:lnTo>
                  <a:lnTo>
                    <a:pt x="0" y="115"/>
                  </a:lnTo>
                  <a:lnTo>
                    <a:pt x="0" y="111"/>
                  </a:lnTo>
                  <a:lnTo>
                    <a:pt x="0" y="106"/>
                  </a:lnTo>
                  <a:lnTo>
                    <a:pt x="4" y="104"/>
                  </a:lnTo>
                  <a:lnTo>
                    <a:pt x="44" y="62"/>
                  </a:lnTo>
                  <a:lnTo>
                    <a:pt x="4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4" y="5"/>
                  </a:lnTo>
                  <a:lnTo>
                    <a:pt x="6" y="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ea typeface="微软雅黑" charset="-122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6839593" y="2775708"/>
              <a:ext cx="441774" cy="444643"/>
              <a:chOff x="6839593" y="2769970"/>
              <a:chExt cx="441774" cy="444643"/>
            </a:xfrm>
          </p:grpSpPr>
          <p:sp>
            <p:nvSpPr>
              <p:cNvPr id="211" name="Freeform 203"/>
              <p:cNvSpPr>
                <a:spLocks noEditPoints="1"/>
              </p:cNvSpPr>
              <p:nvPr/>
            </p:nvSpPr>
            <p:spPr bwMode="auto">
              <a:xfrm>
                <a:off x="6839593" y="2769970"/>
                <a:ext cx="441774" cy="444643"/>
              </a:xfrm>
              <a:custGeom>
                <a:avLst/>
                <a:gdLst>
                  <a:gd name="T0" fmla="*/ 77 w 154"/>
                  <a:gd name="T1" fmla="*/ 10 h 155"/>
                  <a:gd name="T2" fmla="*/ 59 w 154"/>
                  <a:gd name="T3" fmla="*/ 12 h 155"/>
                  <a:gd name="T4" fmla="*/ 42 w 154"/>
                  <a:gd name="T5" fmla="*/ 19 h 155"/>
                  <a:gd name="T6" fmla="*/ 24 w 154"/>
                  <a:gd name="T7" fmla="*/ 35 h 155"/>
                  <a:gd name="T8" fmla="*/ 12 w 154"/>
                  <a:gd name="T9" fmla="*/ 55 h 155"/>
                  <a:gd name="T10" fmla="*/ 8 w 154"/>
                  <a:gd name="T11" fmla="*/ 78 h 155"/>
                  <a:gd name="T12" fmla="*/ 10 w 154"/>
                  <a:gd name="T13" fmla="*/ 96 h 155"/>
                  <a:gd name="T14" fmla="*/ 16 w 154"/>
                  <a:gd name="T15" fmla="*/ 112 h 155"/>
                  <a:gd name="T16" fmla="*/ 32 w 154"/>
                  <a:gd name="T17" fmla="*/ 131 h 155"/>
                  <a:gd name="T18" fmla="*/ 53 w 154"/>
                  <a:gd name="T19" fmla="*/ 143 h 155"/>
                  <a:gd name="T20" fmla="*/ 77 w 154"/>
                  <a:gd name="T21" fmla="*/ 147 h 155"/>
                  <a:gd name="T22" fmla="*/ 93 w 154"/>
                  <a:gd name="T23" fmla="*/ 145 h 155"/>
                  <a:gd name="T24" fmla="*/ 109 w 154"/>
                  <a:gd name="T25" fmla="*/ 139 h 155"/>
                  <a:gd name="T26" fmla="*/ 130 w 154"/>
                  <a:gd name="T27" fmla="*/ 122 h 155"/>
                  <a:gd name="T28" fmla="*/ 140 w 154"/>
                  <a:gd name="T29" fmla="*/ 102 h 155"/>
                  <a:gd name="T30" fmla="*/ 144 w 154"/>
                  <a:gd name="T31" fmla="*/ 78 h 155"/>
                  <a:gd name="T32" fmla="*/ 142 w 154"/>
                  <a:gd name="T33" fmla="*/ 61 h 155"/>
                  <a:gd name="T34" fmla="*/ 136 w 154"/>
                  <a:gd name="T35" fmla="*/ 45 h 155"/>
                  <a:gd name="T36" fmla="*/ 120 w 154"/>
                  <a:gd name="T37" fmla="*/ 25 h 155"/>
                  <a:gd name="T38" fmla="*/ 99 w 154"/>
                  <a:gd name="T39" fmla="*/ 14 h 155"/>
                  <a:gd name="T40" fmla="*/ 77 w 154"/>
                  <a:gd name="T41" fmla="*/ 10 h 155"/>
                  <a:gd name="T42" fmla="*/ 77 w 154"/>
                  <a:gd name="T43" fmla="*/ 0 h 155"/>
                  <a:gd name="T44" fmla="*/ 103 w 154"/>
                  <a:gd name="T45" fmla="*/ 6 h 155"/>
                  <a:gd name="T46" fmla="*/ 126 w 154"/>
                  <a:gd name="T47" fmla="*/ 19 h 155"/>
                  <a:gd name="T48" fmla="*/ 144 w 154"/>
                  <a:gd name="T49" fmla="*/ 41 h 155"/>
                  <a:gd name="T50" fmla="*/ 150 w 154"/>
                  <a:gd name="T51" fmla="*/ 59 h 155"/>
                  <a:gd name="T52" fmla="*/ 154 w 154"/>
                  <a:gd name="T53" fmla="*/ 78 h 155"/>
                  <a:gd name="T54" fmla="*/ 148 w 154"/>
                  <a:gd name="T55" fmla="*/ 104 h 155"/>
                  <a:gd name="T56" fmla="*/ 136 w 154"/>
                  <a:gd name="T57" fmla="*/ 129 h 155"/>
                  <a:gd name="T58" fmla="*/ 114 w 154"/>
                  <a:gd name="T59" fmla="*/ 145 h 155"/>
                  <a:gd name="T60" fmla="*/ 95 w 154"/>
                  <a:gd name="T61" fmla="*/ 153 h 155"/>
                  <a:gd name="T62" fmla="*/ 77 w 154"/>
                  <a:gd name="T63" fmla="*/ 155 h 155"/>
                  <a:gd name="T64" fmla="*/ 51 w 154"/>
                  <a:gd name="T65" fmla="*/ 151 h 155"/>
                  <a:gd name="T66" fmla="*/ 26 w 154"/>
                  <a:gd name="T67" fmla="*/ 137 h 155"/>
                  <a:gd name="T68" fmla="*/ 10 w 154"/>
                  <a:gd name="T69" fmla="*/ 116 h 155"/>
                  <a:gd name="T70" fmla="*/ 2 w 154"/>
                  <a:gd name="T71" fmla="*/ 98 h 155"/>
                  <a:gd name="T72" fmla="*/ 0 w 154"/>
                  <a:gd name="T73" fmla="*/ 78 h 155"/>
                  <a:gd name="T74" fmla="*/ 4 w 154"/>
                  <a:gd name="T75" fmla="*/ 51 h 155"/>
                  <a:gd name="T76" fmla="*/ 18 w 154"/>
                  <a:gd name="T77" fmla="*/ 29 h 155"/>
                  <a:gd name="T78" fmla="*/ 38 w 154"/>
                  <a:gd name="T79" fmla="*/ 10 h 155"/>
                  <a:gd name="T80" fmla="*/ 57 w 154"/>
                  <a:gd name="T81" fmla="*/ 4 h 155"/>
                  <a:gd name="T82" fmla="*/ 77 w 154"/>
                  <a:gd name="T8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55">
                    <a:moveTo>
                      <a:pt x="77" y="10"/>
                    </a:moveTo>
                    <a:lnTo>
                      <a:pt x="59" y="12"/>
                    </a:lnTo>
                    <a:lnTo>
                      <a:pt x="42" y="19"/>
                    </a:lnTo>
                    <a:lnTo>
                      <a:pt x="24" y="35"/>
                    </a:lnTo>
                    <a:lnTo>
                      <a:pt x="12" y="55"/>
                    </a:lnTo>
                    <a:lnTo>
                      <a:pt x="8" y="78"/>
                    </a:lnTo>
                    <a:lnTo>
                      <a:pt x="10" y="96"/>
                    </a:lnTo>
                    <a:lnTo>
                      <a:pt x="16" y="112"/>
                    </a:lnTo>
                    <a:lnTo>
                      <a:pt x="32" y="131"/>
                    </a:lnTo>
                    <a:lnTo>
                      <a:pt x="53" y="143"/>
                    </a:lnTo>
                    <a:lnTo>
                      <a:pt x="77" y="147"/>
                    </a:lnTo>
                    <a:lnTo>
                      <a:pt x="93" y="145"/>
                    </a:lnTo>
                    <a:lnTo>
                      <a:pt x="109" y="139"/>
                    </a:lnTo>
                    <a:lnTo>
                      <a:pt x="130" y="122"/>
                    </a:lnTo>
                    <a:lnTo>
                      <a:pt x="140" y="102"/>
                    </a:lnTo>
                    <a:lnTo>
                      <a:pt x="144" y="78"/>
                    </a:lnTo>
                    <a:lnTo>
                      <a:pt x="142" y="61"/>
                    </a:lnTo>
                    <a:lnTo>
                      <a:pt x="136" y="45"/>
                    </a:lnTo>
                    <a:lnTo>
                      <a:pt x="120" y="25"/>
                    </a:lnTo>
                    <a:lnTo>
                      <a:pt x="99" y="14"/>
                    </a:lnTo>
                    <a:lnTo>
                      <a:pt x="77" y="10"/>
                    </a:lnTo>
                    <a:close/>
                    <a:moveTo>
                      <a:pt x="77" y="0"/>
                    </a:moveTo>
                    <a:lnTo>
                      <a:pt x="103" y="6"/>
                    </a:lnTo>
                    <a:lnTo>
                      <a:pt x="126" y="19"/>
                    </a:lnTo>
                    <a:lnTo>
                      <a:pt x="144" y="41"/>
                    </a:lnTo>
                    <a:lnTo>
                      <a:pt x="150" y="59"/>
                    </a:lnTo>
                    <a:lnTo>
                      <a:pt x="154" y="78"/>
                    </a:lnTo>
                    <a:lnTo>
                      <a:pt x="148" y="104"/>
                    </a:lnTo>
                    <a:lnTo>
                      <a:pt x="136" y="129"/>
                    </a:lnTo>
                    <a:lnTo>
                      <a:pt x="114" y="145"/>
                    </a:lnTo>
                    <a:lnTo>
                      <a:pt x="95" y="153"/>
                    </a:lnTo>
                    <a:lnTo>
                      <a:pt x="77" y="155"/>
                    </a:lnTo>
                    <a:lnTo>
                      <a:pt x="51" y="151"/>
                    </a:lnTo>
                    <a:lnTo>
                      <a:pt x="26" y="137"/>
                    </a:lnTo>
                    <a:lnTo>
                      <a:pt x="10" y="116"/>
                    </a:lnTo>
                    <a:lnTo>
                      <a:pt x="2" y="98"/>
                    </a:lnTo>
                    <a:lnTo>
                      <a:pt x="0" y="78"/>
                    </a:lnTo>
                    <a:lnTo>
                      <a:pt x="4" y="51"/>
                    </a:lnTo>
                    <a:lnTo>
                      <a:pt x="18" y="29"/>
                    </a:lnTo>
                    <a:lnTo>
                      <a:pt x="38" y="10"/>
                    </a:lnTo>
                    <a:lnTo>
                      <a:pt x="57" y="4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12" name="Freeform 204"/>
              <p:cNvSpPr>
                <a:spLocks noEditPoints="1"/>
              </p:cNvSpPr>
              <p:nvPr/>
            </p:nvSpPr>
            <p:spPr bwMode="auto">
              <a:xfrm>
                <a:off x="6925653" y="2870374"/>
                <a:ext cx="269654" cy="186464"/>
              </a:xfrm>
              <a:custGeom>
                <a:avLst/>
                <a:gdLst>
                  <a:gd name="T0" fmla="*/ 6 w 94"/>
                  <a:gd name="T1" fmla="*/ 6 h 65"/>
                  <a:gd name="T2" fmla="*/ 6 w 94"/>
                  <a:gd name="T3" fmla="*/ 55 h 65"/>
                  <a:gd name="T4" fmla="*/ 88 w 94"/>
                  <a:gd name="T5" fmla="*/ 55 h 65"/>
                  <a:gd name="T6" fmla="*/ 88 w 94"/>
                  <a:gd name="T7" fmla="*/ 6 h 65"/>
                  <a:gd name="T8" fmla="*/ 6 w 94"/>
                  <a:gd name="T9" fmla="*/ 6 h 65"/>
                  <a:gd name="T10" fmla="*/ 4 w 94"/>
                  <a:gd name="T11" fmla="*/ 0 h 65"/>
                  <a:gd name="T12" fmla="*/ 88 w 94"/>
                  <a:gd name="T13" fmla="*/ 0 h 65"/>
                  <a:gd name="T14" fmla="*/ 94 w 94"/>
                  <a:gd name="T15" fmla="*/ 4 h 65"/>
                  <a:gd name="T16" fmla="*/ 94 w 94"/>
                  <a:gd name="T17" fmla="*/ 61 h 65"/>
                  <a:gd name="T18" fmla="*/ 88 w 94"/>
                  <a:gd name="T19" fmla="*/ 65 h 65"/>
                  <a:gd name="T20" fmla="*/ 67 w 94"/>
                  <a:gd name="T21" fmla="*/ 65 h 65"/>
                  <a:gd name="T22" fmla="*/ 29 w 94"/>
                  <a:gd name="T23" fmla="*/ 65 h 65"/>
                  <a:gd name="T24" fmla="*/ 4 w 94"/>
                  <a:gd name="T25" fmla="*/ 65 h 65"/>
                  <a:gd name="T26" fmla="*/ 0 w 94"/>
                  <a:gd name="T27" fmla="*/ 61 h 65"/>
                  <a:gd name="T28" fmla="*/ 0 w 94"/>
                  <a:gd name="T29" fmla="*/ 4 h 65"/>
                  <a:gd name="T30" fmla="*/ 4 w 94"/>
                  <a:gd name="T3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4" h="65">
                    <a:moveTo>
                      <a:pt x="6" y="6"/>
                    </a:moveTo>
                    <a:lnTo>
                      <a:pt x="6" y="55"/>
                    </a:lnTo>
                    <a:lnTo>
                      <a:pt x="88" y="55"/>
                    </a:lnTo>
                    <a:lnTo>
                      <a:pt x="88" y="6"/>
                    </a:lnTo>
                    <a:lnTo>
                      <a:pt x="6" y="6"/>
                    </a:lnTo>
                    <a:close/>
                    <a:moveTo>
                      <a:pt x="4" y="0"/>
                    </a:moveTo>
                    <a:lnTo>
                      <a:pt x="88" y="0"/>
                    </a:lnTo>
                    <a:lnTo>
                      <a:pt x="94" y="4"/>
                    </a:lnTo>
                    <a:lnTo>
                      <a:pt x="94" y="61"/>
                    </a:lnTo>
                    <a:lnTo>
                      <a:pt x="88" y="65"/>
                    </a:lnTo>
                    <a:lnTo>
                      <a:pt x="67" y="65"/>
                    </a:lnTo>
                    <a:lnTo>
                      <a:pt x="29" y="65"/>
                    </a:lnTo>
                    <a:lnTo>
                      <a:pt x="4" y="65"/>
                    </a:lnTo>
                    <a:lnTo>
                      <a:pt x="0" y="61"/>
                    </a:lnTo>
                    <a:lnTo>
                      <a:pt x="0" y="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40" name="Rectangle 206"/>
              <p:cNvSpPr>
                <a:spLocks noChangeArrowheads="1"/>
              </p:cNvSpPr>
              <p:nvPr/>
            </p:nvSpPr>
            <p:spPr bwMode="auto">
              <a:xfrm>
                <a:off x="7026055" y="3068310"/>
                <a:ext cx="68848" cy="22949"/>
              </a:xfrm>
              <a:prstGeom prst="rect">
                <a:avLst/>
              </a:prstGeom>
              <a:solidFill>
                <a:srgbClr val="FFFFFF"/>
              </a:solidFill>
              <a:ln w="0">
                <a:noFill/>
                <a:prstDash val="solid"/>
                <a:miter lim="800000"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44" name="Freeform 207"/>
              <p:cNvSpPr/>
              <p:nvPr/>
            </p:nvSpPr>
            <p:spPr bwMode="auto">
              <a:xfrm>
                <a:off x="6991631" y="3102734"/>
                <a:ext cx="131958" cy="17212"/>
              </a:xfrm>
              <a:custGeom>
                <a:avLst/>
                <a:gdLst>
                  <a:gd name="T0" fmla="*/ 4 w 46"/>
                  <a:gd name="T1" fmla="*/ 0 h 6"/>
                  <a:gd name="T2" fmla="*/ 44 w 46"/>
                  <a:gd name="T3" fmla="*/ 0 h 6"/>
                  <a:gd name="T4" fmla="*/ 46 w 46"/>
                  <a:gd name="T5" fmla="*/ 2 h 6"/>
                  <a:gd name="T6" fmla="*/ 44 w 46"/>
                  <a:gd name="T7" fmla="*/ 6 h 6"/>
                  <a:gd name="T8" fmla="*/ 4 w 46"/>
                  <a:gd name="T9" fmla="*/ 6 h 6"/>
                  <a:gd name="T10" fmla="*/ 0 w 46"/>
                  <a:gd name="T11" fmla="*/ 2 h 6"/>
                  <a:gd name="T12" fmla="*/ 4 w 4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6">
                    <a:moveTo>
                      <a:pt x="4" y="0"/>
                    </a:moveTo>
                    <a:lnTo>
                      <a:pt x="44" y="0"/>
                    </a:lnTo>
                    <a:lnTo>
                      <a:pt x="46" y="2"/>
                    </a:lnTo>
                    <a:lnTo>
                      <a:pt x="44" y="6"/>
                    </a:lnTo>
                    <a:lnTo>
                      <a:pt x="4" y="6"/>
                    </a:lnTo>
                    <a:lnTo>
                      <a:pt x="0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4967236" y="2407953"/>
            <a:ext cx="723497" cy="416148"/>
            <a:chOff x="5238881" y="1826181"/>
            <a:chExt cx="763063" cy="438906"/>
          </a:xfrm>
        </p:grpSpPr>
        <p:sp>
          <p:nvSpPr>
            <p:cNvPr id="51" name="Freeform 80"/>
            <p:cNvSpPr/>
            <p:nvPr/>
          </p:nvSpPr>
          <p:spPr bwMode="auto">
            <a:xfrm>
              <a:off x="5238881" y="1872080"/>
              <a:ext cx="203676" cy="347109"/>
            </a:xfrm>
            <a:custGeom>
              <a:avLst/>
              <a:gdLst>
                <a:gd name="T0" fmla="*/ 61 w 71"/>
                <a:gd name="T1" fmla="*/ 0 h 121"/>
                <a:gd name="T2" fmla="*/ 65 w 71"/>
                <a:gd name="T3" fmla="*/ 0 h 121"/>
                <a:gd name="T4" fmla="*/ 67 w 71"/>
                <a:gd name="T5" fmla="*/ 2 h 121"/>
                <a:gd name="T6" fmla="*/ 71 w 71"/>
                <a:gd name="T7" fmla="*/ 7 h 121"/>
                <a:gd name="T8" fmla="*/ 71 w 71"/>
                <a:gd name="T9" fmla="*/ 11 h 121"/>
                <a:gd name="T10" fmla="*/ 71 w 71"/>
                <a:gd name="T11" fmla="*/ 15 h 121"/>
                <a:gd name="T12" fmla="*/ 67 w 71"/>
                <a:gd name="T13" fmla="*/ 17 h 121"/>
                <a:gd name="T14" fmla="*/ 26 w 71"/>
                <a:gd name="T15" fmla="*/ 60 h 121"/>
                <a:gd name="T16" fmla="*/ 67 w 71"/>
                <a:gd name="T17" fmla="*/ 102 h 121"/>
                <a:gd name="T18" fmla="*/ 71 w 71"/>
                <a:gd name="T19" fmla="*/ 106 h 121"/>
                <a:gd name="T20" fmla="*/ 71 w 71"/>
                <a:gd name="T21" fmla="*/ 108 h 121"/>
                <a:gd name="T22" fmla="*/ 71 w 71"/>
                <a:gd name="T23" fmla="*/ 112 h 121"/>
                <a:gd name="T24" fmla="*/ 67 w 71"/>
                <a:gd name="T25" fmla="*/ 117 h 121"/>
                <a:gd name="T26" fmla="*/ 61 w 71"/>
                <a:gd name="T27" fmla="*/ 121 h 121"/>
                <a:gd name="T28" fmla="*/ 53 w 71"/>
                <a:gd name="T29" fmla="*/ 117 h 121"/>
                <a:gd name="T30" fmla="*/ 4 w 71"/>
                <a:gd name="T31" fmla="*/ 68 h 121"/>
                <a:gd name="T32" fmla="*/ 0 w 71"/>
                <a:gd name="T33" fmla="*/ 60 h 121"/>
                <a:gd name="T34" fmla="*/ 4 w 71"/>
                <a:gd name="T35" fmla="*/ 51 h 121"/>
                <a:gd name="T36" fmla="*/ 53 w 71"/>
                <a:gd name="T37" fmla="*/ 2 h 121"/>
                <a:gd name="T38" fmla="*/ 57 w 71"/>
                <a:gd name="T39" fmla="*/ 0 h 121"/>
                <a:gd name="T40" fmla="*/ 61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61" y="0"/>
                  </a:moveTo>
                  <a:lnTo>
                    <a:pt x="65" y="0"/>
                  </a:lnTo>
                  <a:lnTo>
                    <a:pt x="67" y="2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67" y="17"/>
                  </a:lnTo>
                  <a:lnTo>
                    <a:pt x="26" y="60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08"/>
                  </a:lnTo>
                  <a:lnTo>
                    <a:pt x="71" y="112"/>
                  </a:lnTo>
                  <a:lnTo>
                    <a:pt x="67" y="117"/>
                  </a:lnTo>
                  <a:lnTo>
                    <a:pt x="61" y="121"/>
                  </a:lnTo>
                  <a:lnTo>
                    <a:pt x="53" y="117"/>
                  </a:lnTo>
                  <a:lnTo>
                    <a:pt x="4" y="68"/>
                  </a:lnTo>
                  <a:lnTo>
                    <a:pt x="0" y="60"/>
                  </a:lnTo>
                  <a:lnTo>
                    <a:pt x="4" y="51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ea typeface="微软雅黑" charset="-122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5557301" y="1826181"/>
              <a:ext cx="444643" cy="438906"/>
              <a:chOff x="5557301" y="1829049"/>
              <a:chExt cx="444643" cy="438906"/>
            </a:xfrm>
          </p:grpSpPr>
          <p:sp>
            <p:nvSpPr>
              <p:cNvPr id="53" name="Freeform 208"/>
              <p:cNvSpPr>
                <a:spLocks noEditPoints="1"/>
              </p:cNvSpPr>
              <p:nvPr/>
            </p:nvSpPr>
            <p:spPr bwMode="auto">
              <a:xfrm>
                <a:off x="5557301" y="1829049"/>
                <a:ext cx="444643" cy="438906"/>
              </a:xfrm>
              <a:custGeom>
                <a:avLst/>
                <a:gdLst>
                  <a:gd name="T0" fmla="*/ 78 w 155"/>
                  <a:gd name="T1" fmla="*/ 8 h 153"/>
                  <a:gd name="T2" fmla="*/ 61 w 155"/>
                  <a:gd name="T3" fmla="*/ 10 h 153"/>
                  <a:gd name="T4" fmla="*/ 43 w 155"/>
                  <a:gd name="T5" fmla="*/ 16 h 153"/>
                  <a:gd name="T6" fmla="*/ 25 w 155"/>
                  <a:gd name="T7" fmla="*/ 33 h 153"/>
                  <a:gd name="T8" fmla="*/ 13 w 155"/>
                  <a:gd name="T9" fmla="*/ 53 h 153"/>
                  <a:gd name="T10" fmla="*/ 9 w 155"/>
                  <a:gd name="T11" fmla="*/ 77 h 153"/>
                  <a:gd name="T12" fmla="*/ 11 w 155"/>
                  <a:gd name="T13" fmla="*/ 94 h 153"/>
                  <a:gd name="T14" fmla="*/ 19 w 155"/>
                  <a:gd name="T15" fmla="*/ 110 h 153"/>
                  <a:gd name="T16" fmla="*/ 33 w 155"/>
                  <a:gd name="T17" fmla="*/ 128 h 153"/>
                  <a:gd name="T18" fmla="*/ 55 w 155"/>
                  <a:gd name="T19" fmla="*/ 141 h 153"/>
                  <a:gd name="T20" fmla="*/ 78 w 155"/>
                  <a:gd name="T21" fmla="*/ 145 h 153"/>
                  <a:gd name="T22" fmla="*/ 94 w 155"/>
                  <a:gd name="T23" fmla="*/ 143 h 153"/>
                  <a:gd name="T24" fmla="*/ 112 w 155"/>
                  <a:gd name="T25" fmla="*/ 137 h 153"/>
                  <a:gd name="T26" fmla="*/ 130 w 155"/>
                  <a:gd name="T27" fmla="*/ 120 h 153"/>
                  <a:gd name="T28" fmla="*/ 143 w 155"/>
                  <a:gd name="T29" fmla="*/ 100 h 153"/>
                  <a:gd name="T30" fmla="*/ 147 w 155"/>
                  <a:gd name="T31" fmla="*/ 77 h 153"/>
                  <a:gd name="T32" fmla="*/ 145 w 155"/>
                  <a:gd name="T33" fmla="*/ 59 h 153"/>
                  <a:gd name="T34" fmla="*/ 136 w 155"/>
                  <a:gd name="T35" fmla="*/ 43 h 153"/>
                  <a:gd name="T36" fmla="*/ 122 w 155"/>
                  <a:gd name="T37" fmla="*/ 24 h 153"/>
                  <a:gd name="T38" fmla="*/ 100 w 155"/>
                  <a:gd name="T39" fmla="*/ 12 h 153"/>
                  <a:gd name="T40" fmla="*/ 78 w 155"/>
                  <a:gd name="T41" fmla="*/ 8 h 153"/>
                  <a:gd name="T42" fmla="*/ 78 w 155"/>
                  <a:gd name="T43" fmla="*/ 0 h 153"/>
                  <a:gd name="T44" fmla="*/ 104 w 155"/>
                  <a:gd name="T45" fmla="*/ 4 h 153"/>
                  <a:gd name="T46" fmla="*/ 126 w 155"/>
                  <a:gd name="T47" fmla="*/ 18 h 153"/>
                  <a:gd name="T48" fmla="*/ 145 w 155"/>
                  <a:gd name="T49" fmla="*/ 39 h 153"/>
                  <a:gd name="T50" fmla="*/ 153 w 155"/>
                  <a:gd name="T51" fmla="*/ 57 h 153"/>
                  <a:gd name="T52" fmla="*/ 155 w 155"/>
                  <a:gd name="T53" fmla="*/ 77 h 153"/>
                  <a:gd name="T54" fmla="*/ 151 w 155"/>
                  <a:gd name="T55" fmla="*/ 102 h 153"/>
                  <a:gd name="T56" fmla="*/ 136 w 155"/>
                  <a:gd name="T57" fmla="*/ 126 h 153"/>
                  <a:gd name="T58" fmla="*/ 116 w 155"/>
                  <a:gd name="T59" fmla="*/ 145 h 153"/>
                  <a:gd name="T60" fmla="*/ 96 w 155"/>
                  <a:gd name="T61" fmla="*/ 151 h 153"/>
                  <a:gd name="T62" fmla="*/ 78 w 155"/>
                  <a:gd name="T63" fmla="*/ 153 h 153"/>
                  <a:gd name="T64" fmla="*/ 51 w 155"/>
                  <a:gd name="T65" fmla="*/ 149 h 153"/>
                  <a:gd name="T66" fmla="*/ 29 w 155"/>
                  <a:gd name="T67" fmla="*/ 137 h 153"/>
                  <a:gd name="T68" fmla="*/ 11 w 155"/>
                  <a:gd name="T69" fmla="*/ 114 h 153"/>
                  <a:gd name="T70" fmla="*/ 3 w 155"/>
                  <a:gd name="T71" fmla="*/ 96 h 153"/>
                  <a:gd name="T72" fmla="*/ 0 w 155"/>
                  <a:gd name="T73" fmla="*/ 77 h 153"/>
                  <a:gd name="T74" fmla="*/ 5 w 155"/>
                  <a:gd name="T75" fmla="*/ 51 h 153"/>
                  <a:gd name="T76" fmla="*/ 19 w 155"/>
                  <a:gd name="T77" fmla="*/ 27 h 153"/>
                  <a:gd name="T78" fmla="*/ 39 w 155"/>
                  <a:gd name="T79" fmla="*/ 10 h 153"/>
                  <a:gd name="T80" fmla="*/ 59 w 155"/>
                  <a:gd name="T81" fmla="*/ 2 h 153"/>
                  <a:gd name="T82" fmla="*/ 78 w 155"/>
                  <a:gd name="T83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3">
                    <a:moveTo>
                      <a:pt x="78" y="8"/>
                    </a:moveTo>
                    <a:lnTo>
                      <a:pt x="61" y="10"/>
                    </a:lnTo>
                    <a:lnTo>
                      <a:pt x="43" y="16"/>
                    </a:lnTo>
                    <a:lnTo>
                      <a:pt x="25" y="33"/>
                    </a:lnTo>
                    <a:lnTo>
                      <a:pt x="13" y="53"/>
                    </a:lnTo>
                    <a:lnTo>
                      <a:pt x="9" y="77"/>
                    </a:lnTo>
                    <a:lnTo>
                      <a:pt x="11" y="94"/>
                    </a:lnTo>
                    <a:lnTo>
                      <a:pt x="19" y="110"/>
                    </a:lnTo>
                    <a:lnTo>
                      <a:pt x="33" y="128"/>
                    </a:lnTo>
                    <a:lnTo>
                      <a:pt x="55" y="141"/>
                    </a:lnTo>
                    <a:lnTo>
                      <a:pt x="78" y="145"/>
                    </a:lnTo>
                    <a:lnTo>
                      <a:pt x="94" y="143"/>
                    </a:lnTo>
                    <a:lnTo>
                      <a:pt x="112" y="137"/>
                    </a:lnTo>
                    <a:lnTo>
                      <a:pt x="130" y="120"/>
                    </a:lnTo>
                    <a:lnTo>
                      <a:pt x="143" y="100"/>
                    </a:lnTo>
                    <a:lnTo>
                      <a:pt x="147" y="77"/>
                    </a:lnTo>
                    <a:lnTo>
                      <a:pt x="145" y="59"/>
                    </a:lnTo>
                    <a:lnTo>
                      <a:pt x="136" y="43"/>
                    </a:lnTo>
                    <a:lnTo>
                      <a:pt x="122" y="24"/>
                    </a:lnTo>
                    <a:lnTo>
                      <a:pt x="100" y="12"/>
                    </a:lnTo>
                    <a:lnTo>
                      <a:pt x="78" y="8"/>
                    </a:lnTo>
                    <a:close/>
                    <a:moveTo>
                      <a:pt x="78" y="0"/>
                    </a:moveTo>
                    <a:lnTo>
                      <a:pt x="104" y="4"/>
                    </a:lnTo>
                    <a:lnTo>
                      <a:pt x="126" y="18"/>
                    </a:lnTo>
                    <a:lnTo>
                      <a:pt x="145" y="39"/>
                    </a:lnTo>
                    <a:lnTo>
                      <a:pt x="153" y="57"/>
                    </a:lnTo>
                    <a:lnTo>
                      <a:pt x="155" y="77"/>
                    </a:lnTo>
                    <a:lnTo>
                      <a:pt x="151" y="102"/>
                    </a:lnTo>
                    <a:lnTo>
                      <a:pt x="136" y="126"/>
                    </a:lnTo>
                    <a:lnTo>
                      <a:pt x="116" y="145"/>
                    </a:lnTo>
                    <a:lnTo>
                      <a:pt x="96" y="151"/>
                    </a:lnTo>
                    <a:lnTo>
                      <a:pt x="78" y="153"/>
                    </a:lnTo>
                    <a:lnTo>
                      <a:pt x="51" y="149"/>
                    </a:lnTo>
                    <a:lnTo>
                      <a:pt x="29" y="137"/>
                    </a:lnTo>
                    <a:lnTo>
                      <a:pt x="11" y="114"/>
                    </a:lnTo>
                    <a:lnTo>
                      <a:pt x="3" y="96"/>
                    </a:lnTo>
                    <a:lnTo>
                      <a:pt x="0" y="77"/>
                    </a:lnTo>
                    <a:lnTo>
                      <a:pt x="5" y="51"/>
                    </a:lnTo>
                    <a:lnTo>
                      <a:pt x="19" y="27"/>
                    </a:lnTo>
                    <a:lnTo>
                      <a:pt x="39" y="10"/>
                    </a:lnTo>
                    <a:lnTo>
                      <a:pt x="59" y="2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55" name="Freeform 209"/>
              <p:cNvSpPr>
                <a:spLocks noEditPoints="1"/>
              </p:cNvSpPr>
              <p:nvPr/>
            </p:nvSpPr>
            <p:spPr bwMode="auto">
              <a:xfrm>
                <a:off x="5640494" y="1906504"/>
                <a:ext cx="278261" cy="283998"/>
              </a:xfrm>
              <a:custGeom>
                <a:avLst/>
                <a:gdLst>
                  <a:gd name="T0" fmla="*/ 65 w 97"/>
                  <a:gd name="T1" fmla="*/ 79 h 99"/>
                  <a:gd name="T2" fmla="*/ 59 w 97"/>
                  <a:gd name="T3" fmla="*/ 89 h 99"/>
                  <a:gd name="T4" fmla="*/ 73 w 97"/>
                  <a:gd name="T5" fmla="*/ 81 h 99"/>
                  <a:gd name="T6" fmla="*/ 69 w 97"/>
                  <a:gd name="T7" fmla="*/ 73 h 99"/>
                  <a:gd name="T8" fmla="*/ 18 w 97"/>
                  <a:gd name="T9" fmla="*/ 75 h 99"/>
                  <a:gd name="T10" fmla="*/ 30 w 97"/>
                  <a:gd name="T11" fmla="*/ 85 h 99"/>
                  <a:gd name="T12" fmla="*/ 34 w 97"/>
                  <a:gd name="T13" fmla="*/ 85 h 99"/>
                  <a:gd name="T14" fmla="*/ 28 w 97"/>
                  <a:gd name="T15" fmla="*/ 73 h 99"/>
                  <a:gd name="T16" fmla="*/ 51 w 97"/>
                  <a:gd name="T17" fmla="*/ 87 h 99"/>
                  <a:gd name="T18" fmla="*/ 61 w 97"/>
                  <a:gd name="T19" fmla="*/ 77 h 99"/>
                  <a:gd name="T20" fmla="*/ 51 w 97"/>
                  <a:gd name="T21" fmla="*/ 71 h 99"/>
                  <a:gd name="T22" fmla="*/ 34 w 97"/>
                  <a:gd name="T23" fmla="*/ 73 h 99"/>
                  <a:gd name="T24" fmla="*/ 42 w 97"/>
                  <a:gd name="T25" fmla="*/ 85 h 99"/>
                  <a:gd name="T26" fmla="*/ 47 w 97"/>
                  <a:gd name="T27" fmla="*/ 71 h 99"/>
                  <a:gd name="T28" fmla="*/ 71 w 97"/>
                  <a:gd name="T29" fmla="*/ 61 h 99"/>
                  <a:gd name="T30" fmla="*/ 83 w 97"/>
                  <a:gd name="T31" fmla="*/ 71 h 99"/>
                  <a:gd name="T32" fmla="*/ 89 w 97"/>
                  <a:gd name="T33" fmla="*/ 53 h 99"/>
                  <a:gd name="T34" fmla="*/ 51 w 97"/>
                  <a:gd name="T35" fmla="*/ 53 h 99"/>
                  <a:gd name="T36" fmla="*/ 65 w 97"/>
                  <a:gd name="T37" fmla="*/ 67 h 99"/>
                  <a:gd name="T38" fmla="*/ 67 w 97"/>
                  <a:gd name="T39" fmla="*/ 53 h 99"/>
                  <a:gd name="T40" fmla="*/ 30 w 97"/>
                  <a:gd name="T41" fmla="*/ 53 h 99"/>
                  <a:gd name="T42" fmla="*/ 32 w 97"/>
                  <a:gd name="T43" fmla="*/ 67 h 99"/>
                  <a:gd name="T44" fmla="*/ 47 w 97"/>
                  <a:gd name="T45" fmla="*/ 53 h 99"/>
                  <a:gd name="T46" fmla="*/ 8 w 97"/>
                  <a:gd name="T47" fmla="*/ 53 h 99"/>
                  <a:gd name="T48" fmla="*/ 14 w 97"/>
                  <a:gd name="T49" fmla="*/ 71 h 99"/>
                  <a:gd name="T50" fmla="*/ 26 w 97"/>
                  <a:gd name="T51" fmla="*/ 61 h 99"/>
                  <a:gd name="T52" fmla="*/ 8 w 97"/>
                  <a:gd name="T53" fmla="*/ 53 h 99"/>
                  <a:gd name="T54" fmla="*/ 30 w 97"/>
                  <a:gd name="T55" fmla="*/ 38 h 99"/>
                  <a:gd name="T56" fmla="*/ 47 w 97"/>
                  <a:gd name="T57" fmla="*/ 46 h 99"/>
                  <a:gd name="T58" fmla="*/ 32 w 97"/>
                  <a:gd name="T59" fmla="*/ 32 h 99"/>
                  <a:gd name="T60" fmla="*/ 51 w 97"/>
                  <a:gd name="T61" fmla="*/ 32 h 99"/>
                  <a:gd name="T62" fmla="*/ 67 w 97"/>
                  <a:gd name="T63" fmla="*/ 46 h 99"/>
                  <a:gd name="T64" fmla="*/ 65 w 97"/>
                  <a:gd name="T65" fmla="*/ 32 h 99"/>
                  <a:gd name="T66" fmla="*/ 10 w 97"/>
                  <a:gd name="T67" fmla="*/ 36 h 99"/>
                  <a:gd name="T68" fmla="*/ 26 w 97"/>
                  <a:gd name="T69" fmla="*/ 46 h 99"/>
                  <a:gd name="T70" fmla="*/ 28 w 97"/>
                  <a:gd name="T71" fmla="*/ 30 h 99"/>
                  <a:gd name="T72" fmla="*/ 83 w 97"/>
                  <a:gd name="T73" fmla="*/ 28 h 99"/>
                  <a:gd name="T74" fmla="*/ 71 w 97"/>
                  <a:gd name="T75" fmla="*/ 38 h 99"/>
                  <a:gd name="T76" fmla="*/ 89 w 97"/>
                  <a:gd name="T77" fmla="*/ 46 h 99"/>
                  <a:gd name="T78" fmla="*/ 83 w 97"/>
                  <a:gd name="T79" fmla="*/ 28 h 99"/>
                  <a:gd name="T80" fmla="*/ 51 w 97"/>
                  <a:gd name="T81" fmla="*/ 28 h 99"/>
                  <a:gd name="T82" fmla="*/ 59 w 97"/>
                  <a:gd name="T83" fmla="*/ 20 h 99"/>
                  <a:gd name="T84" fmla="*/ 51 w 97"/>
                  <a:gd name="T85" fmla="*/ 12 h 99"/>
                  <a:gd name="T86" fmla="*/ 42 w 97"/>
                  <a:gd name="T87" fmla="*/ 14 h 99"/>
                  <a:gd name="T88" fmla="*/ 34 w 97"/>
                  <a:gd name="T89" fmla="*/ 28 h 99"/>
                  <a:gd name="T90" fmla="*/ 47 w 97"/>
                  <a:gd name="T91" fmla="*/ 12 h 99"/>
                  <a:gd name="T92" fmla="*/ 63 w 97"/>
                  <a:gd name="T93" fmla="*/ 14 h 99"/>
                  <a:gd name="T94" fmla="*/ 69 w 97"/>
                  <a:gd name="T95" fmla="*/ 26 h 99"/>
                  <a:gd name="T96" fmla="*/ 73 w 97"/>
                  <a:gd name="T97" fmla="*/ 18 h 99"/>
                  <a:gd name="T98" fmla="*/ 59 w 97"/>
                  <a:gd name="T99" fmla="*/ 10 h 99"/>
                  <a:gd name="T100" fmla="*/ 30 w 97"/>
                  <a:gd name="T101" fmla="*/ 14 h 99"/>
                  <a:gd name="T102" fmla="*/ 18 w 97"/>
                  <a:gd name="T103" fmla="*/ 24 h 99"/>
                  <a:gd name="T104" fmla="*/ 32 w 97"/>
                  <a:gd name="T105" fmla="*/ 20 h 99"/>
                  <a:gd name="T106" fmla="*/ 38 w 97"/>
                  <a:gd name="T107" fmla="*/ 10 h 99"/>
                  <a:gd name="T108" fmla="*/ 67 w 97"/>
                  <a:gd name="T109" fmla="*/ 4 h 99"/>
                  <a:gd name="T110" fmla="*/ 93 w 97"/>
                  <a:gd name="T111" fmla="*/ 30 h 99"/>
                  <a:gd name="T112" fmla="*/ 93 w 97"/>
                  <a:gd name="T113" fmla="*/ 69 h 99"/>
                  <a:gd name="T114" fmla="*/ 67 w 97"/>
                  <a:gd name="T115" fmla="*/ 95 h 99"/>
                  <a:gd name="T116" fmla="*/ 30 w 97"/>
                  <a:gd name="T117" fmla="*/ 95 h 99"/>
                  <a:gd name="T118" fmla="*/ 4 w 97"/>
                  <a:gd name="T119" fmla="*/ 69 h 99"/>
                  <a:gd name="T120" fmla="*/ 4 w 97"/>
                  <a:gd name="T121" fmla="*/ 30 h 99"/>
                  <a:gd name="T122" fmla="*/ 30 w 97"/>
                  <a:gd name="T123" fmla="*/ 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7" h="99">
                    <a:moveTo>
                      <a:pt x="69" y="73"/>
                    </a:moveTo>
                    <a:lnTo>
                      <a:pt x="65" y="79"/>
                    </a:lnTo>
                    <a:lnTo>
                      <a:pt x="63" y="85"/>
                    </a:lnTo>
                    <a:lnTo>
                      <a:pt x="59" y="89"/>
                    </a:lnTo>
                    <a:lnTo>
                      <a:pt x="67" y="85"/>
                    </a:lnTo>
                    <a:lnTo>
                      <a:pt x="73" y="81"/>
                    </a:lnTo>
                    <a:lnTo>
                      <a:pt x="79" y="75"/>
                    </a:lnTo>
                    <a:lnTo>
                      <a:pt x="69" y="73"/>
                    </a:lnTo>
                    <a:close/>
                    <a:moveTo>
                      <a:pt x="28" y="73"/>
                    </a:moveTo>
                    <a:lnTo>
                      <a:pt x="18" y="75"/>
                    </a:lnTo>
                    <a:lnTo>
                      <a:pt x="24" y="81"/>
                    </a:lnTo>
                    <a:lnTo>
                      <a:pt x="30" y="85"/>
                    </a:lnTo>
                    <a:lnTo>
                      <a:pt x="38" y="89"/>
                    </a:lnTo>
                    <a:lnTo>
                      <a:pt x="34" y="85"/>
                    </a:lnTo>
                    <a:lnTo>
                      <a:pt x="32" y="79"/>
                    </a:lnTo>
                    <a:lnTo>
                      <a:pt x="28" y="73"/>
                    </a:lnTo>
                    <a:close/>
                    <a:moveTo>
                      <a:pt x="51" y="71"/>
                    </a:moveTo>
                    <a:lnTo>
                      <a:pt x="51" y="87"/>
                    </a:lnTo>
                    <a:lnTo>
                      <a:pt x="55" y="85"/>
                    </a:lnTo>
                    <a:lnTo>
                      <a:pt x="61" y="77"/>
                    </a:lnTo>
                    <a:lnTo>
                      <a:pt x="63" y="73"/>
                    </a:lnTo>
                    <a:lnTo>
                      <a:pt x="51" y="71"/>
                    </a:lnTo>
                    <a:close/>
                    <a:moveTo>
                      <a:pt x="47" y="71"/>
                    </a:moveTo>
                    <a:lnTo>
                      <a:pt x="34" y="73"/>
                    </a:lnTo>
                    <a:lnTo>
                      <a:pt x="38" y="79"/>
                    </a:lnTo>
                    <a:lnTo>
                      <a:pt x="42" y="85"/>
                    </a:lnTo>
                    <a:lnTo>
                      <a:pt x="47" y="87"/>
                    </a:lnTo>
                    <a:lnTo>
                      <a:pt x="47" y="71"/>
                    </a:lnTo>
                    <a:close/>
                    <a:moveTo>
                      <a:pt x="71" y="53"/>
                    </a:moveTo>
                    <a:lnTo>
                      <a:pt x="71" y="61"/>
                    </a:lnTo>
                    <a:lnTo>
                      <a:pt x="69" y="69"/>
                    </a:lnTo>
                    <a:lnTo>
                      <a:pt x="83" y="71"/>
                    </a:lnTo>
                    <a:lnTo>
                      <a:pt x="87" y="63"/>
                    </a:lnTo>
                    <a:lnTo>
                      <a:pt x="89" y="53"/>
                    </a:lnTo>
                    <a:lnTo>
                      <a:pt x="71" y="53"/>
                    </a:lnTo>
                    <a:close/>
                    <a:moveTo>
                      <a:pt x="51" y="53"/>
                    </a:moveTo>
                    <a:lnTo>
                      <a:pt x="51" y="67"/>
                    </a:lnTo>
                    <a:lnTo>
                      <a:pt x="65" y="67"/>
                    </a:lnTo>
                    <a:lnTo>
                      <a:pt x="67" y="61"/>
                    </a:lnTo>
                    <a:lnTo>
                      <a:pt x="67" y="53"/>
                    </a:lnTo>
                    <a:lnTo>
                      <a:pt x="51" y="53"/>
                    </a:lnTo>
                    <a:close/>
                    <a:moveTo>
                      <a:pt x="30" y="53"/>
                    </a:moveTo>
                    <a:lnTo>
                      <a:pt x="30" y="61"/>
                    </a:lnTo>
                    <a:lnTo>
                      <a:pt x="32" y="67"/>
                    </a:lnTo>
                    <a:lnTo>
                      <a:pt x="47" y="67"/>
                    </a:lnTo>
                    <a:lnTo>
                      <a:pt x="47" y="53"/>
                    </a:lnTo>
                    <a:lnTo>
                      <a:pt x="30" y="53"/>
                    </a:lnTo>
                    <a:close/>
                    <a:moveTo>
                      <a:pt x="8" y="53"/>
                    </a:moveTo>
                    <a:lnTo>
                      <a:pt x="10" y="63"/>
                    </a:lnTo>
                    <a:lnTo>
                      <a:pt x="14" y="71"/>
                    </a:lnTo>
                    <a:lnTo>
                      <a:pt x="28" y="69"/>
                    </a:lnTo>
                    <a:lnTo>
                      <a:pt x="26" y="61"/>
                    </a:lnTo>
                    <a:lnTo>
                      <a:pt x="26" y="53"/>
                    </a:lnTo>
                    <a:lnTo>
                      <a:pt x="8" y="53"/>
                    </a:lnTo>
                    <a:close/>
                    <a:moveTo>
                      <a:pt x="32" y="32"/>
                    </a:moveTo>
                    <a:lnTo>
                      <a:pt x="30" y="38"/>
                    </a:lnTo>
                    <a:lnTo>
                      <a:pt x="30" y="46"/>
                    </a:lnTo>
                    <a:lnTo>
                      <a:pt x="47" y="46"/>
                    </a:lnTo>
                    <a:lnTo>
                      <a:pt x="47" y="32"/>
                    </a:lnTo>
                    <a:lnTo>
                      <a:pt x="32" y="32"/>
                    </a:lnTo>
                    <a:close/>
                    <a:moveTo>
                      <a:pt x="65" y="32"/>
                    </a:moveTo>
                    <a:lnTo>
                      <a:pt x="51" y="32"/>
                    </a:lnTo>
                    <a:lnTo>
                      <a:pt x="51" y="46"/>
                    </a:lnTo>
                    <a:lnTo>
                      <a:pt x="67" y="46"/>
                    </a:lnTo>
                    <a:lnTo>
                      <a:pt x="67" y="38"/>
                    </a:lnTo>
                    <a:lnTo>
                      <a:pt x="65" y="32"/>
                    </a:lnTo>
                    <a:close/>
                    <a:moveTo>
                      <a:pt x="14" y="28"/>
                    </a:moveTo>
                    <a:lnTo>
                      <a:pt x="10" y="36"/>
                    </a:lnTo>
                    <a:lnTo>
                      <a:pt x="8" y="46"/>
                    </a:lnTo>
                    <a:lnTo>
                      <a:pt x="26" y="46"/>
                    </a:lnTo>
                    <a:lnTo>
                      <a:pt x="26" y="38"/>
                    </a:lnTo>
                    <a:lnTo>
                      <a:pt x="28" y="30"/>
                    </a:lnTo>
                    <a:lnTo>
                      <a:pt x="14" y="28"/>
                    </a:lnTo>
                    <a:close/>
                    <a:moveTo>
                      <a:pt x="83" y="28"/>
                    </a:moveTo>
                    <a:lnTo>
                      <a:pt x="69" y="30"/>
                    </a:lnTo>
                    <a:lnTo>
                      <a:pt x="71" y="38"/>
                    </a:lnTo>
                    <a:lnTo>
                      <a:pt x="71" y="46"/>
                    </a:lnTo>
                    <a:lnTo>
                      <a:pt x="89" y="46"/>
                    </a:lnTo>
                    <a:lnTo>
                      <a:pt x="87" y="36"/>
                    </a:lnTo>
                    <a:lnTo>
                      <a:pt x="83" y="28"/>
                    </a:lnTo>
                    <a:close/>
                    <a:moveTo>
                      <a:pt x="51" y="12"/>
                    </a:moveTo>
                    <a:lnTo>
                      <a:pt x="51" y="28"/>
                    </a:lnTo>
                    <a:lnTo>
                      <a:pt x="63" y="28"/>
                    </a:lnTo>
                    <a:lnTo>
                      <a:pt x="59" y="20"/>
                    </a:lnTo>
                    <a:lnTo>
                      <a:pt x="55" y="14"/>
                    </a:lnTo>
                    <a:lnTo>
                      <a:pt x="51" y="12"/>
                    </a:lnTo>
                    <a:close/>
                    <a:moveTo>
                      <a:pt x="47" y="12"/>
                    </a:moveTo>
                    <a:lnTo>
                      <a:pt x="42" y="14"/>
                    </a:lnTo>
                    <a:lnTo>
                      <a:pt x="36" y="22"/>
                    </a:lnTo>
                    <a:lnTo>
                      <a:pt x="34" y="28"/>
                    </a:lnTo>
                    <a:lnTo>
                      <a:pt x="47" y="28"/>
                    </a:lnTo>
                    <a:lnTo>
                      <a:pt x="47" y="12"/>
                    </a:lnTo>
                    <a:close/>
                    <a:moveTo>
                      <a:pt x="59" y="10"/>
                    </a:moveTo>
                    <a:lnTo>
                      <a:pt x="63" y="14"/>
                    </a:lnTo>
                    <a:lnTo>
                      <a:pt x="65" y="20"/>
                    </a:lnTo>
                    <a:lnTo>
                      <a:pt x="69" y="26"/>
                    </a:lnTo>
                    <a:lnTo>
                      <a:pt x="79" y="24"/>
                    </a:lnTo>
                    <a:lnTo>
                      <a:pt x="73" y="18"/>
                    </a:lnTo>
                    <a:lnTo>
                      <a:pt x="67" y="14"/>
                    </a:lnTo>
                    <a:lnTo>
                      <a:pt x="59" y="10"/>
                    </a:lnTo>
                    <a:close/>
                    <a:moveTo>
                      <a:pt x="38" y="10"/>
                    </a:moveTo>
                    <a:lnTo>
                      <a:pt x="30" y="14"/>
                    </a:lnTo>
                    <a:lnTo>
                      <a:pt x="24" y="18"/>
                    </a:lnTo>
                    <a:lnTo>
                      <a:pt x="18" y="24"/>
                    </a:lnTo>
                    <a:lnTo>
                      <a:pt x="28" y="26"/>
                    </a:lnTo>
                    <a:lnTo>
                      <a:pt x="32" y="20"/>
                    </a:lnTo>
                    <a:lnTo>
                      <a:pt x="34" y="14"/>
                    </a:lnTo>
                    <a:lnTo>
                      <a:pt x="38" y="10"/>
                    </a:lnTo>
                    <a:close/>
                    <a:moveTo>
                      <a:pt x="49" y="0"/>
                    </a:moveTo>
                    <a:lnTo>
                      <a:pt x="67" y="4"/>
                    </a:lnTo>
                    <a:lnTo>
                      <a:pt x="83" y="14"/>
                    </a:lnTo>
                    <a:lnTo>
                      <a:pt x="93" y="30"/>
                    </a:lnTo>
                    <a:lnTo>
                      <a:pt x="97" y="50"/>
                    </a:lnTo>
                    <a:lnTo>
                      <a:pt x="93" y="69"/>
                    </a:lnTo>
                    <a:lnTo>
                      <a:pt x="83" y="85"/>
                    </a:lnTo>
                    <a:lnTo>
                      <a:pt x="67" y="95"/>
                    </a:lnTo>
                    <a:lnTo>
                      <a:pt x="49" y="99"/>
                    </a:lnTo>
                    <a:lnTo>
                      <a:pt x="30" y="95"/>
                    </a:lnTo>
                    <a:lnTo>
                      <a:pt x="14" y="85"/>
                    </a:lnTo>
                    <a:lnTo>
                      <a:pt x="4" y="69"/>
                    </a:lnTo>
                    <a:lnTo>
                      <a:pt x="0" y="50"/>
                    </a:lnTo>
                    <a:lnTo>
                      <a:pt x="4" y="30"/>
                    </a:lnTo>
                    <a:lnTo>
                      <a:pt x="14" y="14"/>
                    </a:lnTo>
                    <a:lnTo>
                      <a:pt x="30" y="4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4967236" y="4194938"/>
            <a:ext cx="723497" cy="421587"/>
            <a:chOff x="5238881" y="3710891"/>
            <a:chExt cx="763063" cy="444643"/>
          </a:xfrm>
        </p:grpSpPr>
        <p:sp>
          <p:nvSpPr>
            <p:cNvPr id="59" name="Freeform 82"/>
            <p:cNvSpPr/>
            <p:nvPr/>
          </p:nvSpPr>
          <p:spPr bwMode="auto">
            <a:xfrm>
              <a:off x="5238881" y="3759658"/>
              <a:ext cx="203676" cy="347109"/>
            </a:xfrm>
            <a:custGeom>
              <a:avLst/>
              <a:gdLst>
                <a:gd name="T0" fmla="*/ 61 w 71"/>
                <a:gd name="T1" fmla="*/ 0 h 121"/>
                <a:gd name="T2" fmla="*/ 65 w 71"/>
                <a:gd name="T3" fmla="*/ 0 h 121"/>
                <a:gd name="T4" fmla="*/ 67 w 71"/>
                <a:gd name="T5" fmla="*/ 3 h 121"/>
                <a:gd name="T6" fmla="*/ 71 w 71"/>
                <a:gd name="T7" fmla="*/ 7 h 121"/>
                <a:gd name="T8" fmla="*/ 71 w 71"/>
                <a:gd name="T9" fmla="*/ 11 h 121"/>
                <a:gd name="T10" fmla="*/ 71 w 71"/>
                <a:gd name="T11" fmla="*/ 15 h 121"/>
                <a:gd name="T12" fmla="*/ 67 w 71"/>
                <a:gd name="T13" fmla="*/ 19 h 121"/>
                <a:gd name="T14" fmla="*/ 26 w 71"/>
                <a:gd name="T15" fmla="*/ 60 h 121"/>
                <a:gd name="T16" fmla="*/ 67 w 71"/>
                <a:gd name="T17" fmla="*/ 102 h 121"/>
                <a:gd name="T18" fmla="*/ 71 w 71"/>
                <a:gd name="T19" fmla="*/ 106 h 121"/>
                <a:gd name="T20" fmla="*/ 71 w 71"/>
                <a:gd name="T21" fmla="*/ 111 h 121"/>
                <a:gd name="T22" fmla="*/ 71 w 71"/>
                <a:gd name="T23" fmla="*/ 115 h 121"/>
                <a:gd name="T24" fmla="*/ 67 w 71"/>
                <a:gd name="T25" fmla="*/ 117 h 121"/>
                <a:gd name="T26" fmla="*/ 61 w 71"/>
                <a:gd name="T27" fmla="*/ 121 h 121"/>
                <a:gd name="T28" fmla="*/ 53 w 71"/>
                <a:gd name="T29" fmla="*/ 117 h 121"/>
                <a:gd name="T30" fmla="*/ 4 w 71"/>
                <a:gd name="T31" fmla="*/ 68 h 121"/>
                <a:gd name="T32" fmla="*/ 0 w 71"/>
                <a:gd name="T33" fmla="*/ 60 h 121"/>
                <a:gd name="T34" fmla="*/ 4 w 71"/>
                <a:gd name="T35" fmla="*/ 53 h 121"/>
                <a:gd name="T36" fmla="*/ 53 w 71"/>
                <a:gd name="T37" fmla="*/ 3 h 121"/>
                <a:gd name="T38" fmla="*/ 57 w 71"/>
                <a:gd name="T39" fmla="*/ 0 h 121"/>
                <a:gd name="T40" fmla="*/ 61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61" y="0"/>
                  </a:moveTo>
                  <a:lnTo>
                    <a:pt x="65" y="0"/>
                  </a:lnTo>
                  <a:lnTo>
                    <a:pt x="67" y="3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67" y="19"/>
                  </a:lnTo>
                  <a:lnTo>
                    <a:pt x="26" y="60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11"/>
                  </a:lnTo>
                  <a:lnTo>
                    <a:pt x="71" y="115"/>
                  </a:lnTo>
                  <a:lnTo>
                    <a:pt x="67" y="117"/>
                  </a:lnTo>
                  <a:lnTo>
                    <a:pt x="61" y="121"/>
                  </a:lnTo>
                  <a:lnTo>
                    <a:pt x="53" y="117"/>
                  </a:lnTo>
                  <a:lnTo>
                    <a:pt x="4" y="68"/>
                  </a:lnTo>
                  <a:lnTo>
                    <a:pt x="0" y="60"/>
                  </a:lnTo>
                  <a:lnTo>
                    <a:pt x="4" y="53"/>
                  </a:lnTo>
                  <a:lnTo>
                    <a:pt x="53" y="3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ea typeface="微软雅黑" charset="-122"/>
              </a:endParaRPr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5557301" y="3710891"/>
              <a:ext cx="444643" cy="444643"/>
              <a:chOff x="5557301" y="3705153"/>
              <a:chExt cx="444643" cy="444643"/>
            </a:xfrm>
          </p:grpSpPr>
          <p:sp>
            <p:nvSpPr>
              <p:cNvPr id="64" name="Freeform 210"/>
              <p:cNvSpPr>
                <a:spLocks noEditPoints="1"/>
              </p:cNvSpPr>
              <p:nvPr/>
            </p:nvSpPr>
            <p:spPr bwMode="auto">
              <a:xfrm>
                <a:off x="5557301" y="3705153"/>
                <a:ext cx="444643" cy="444643"/>
              </a:xfrm>
              <a:custGeom>
                <a:avLst/>
                <a:gdLst>
                  <a:gd name="T0" fmla="*/ 78 w 155"/>
                  <a:gd name="T1" fmla="*/ 8 h 155"/>
                  <a:gd name="T2" fmla="*/ 61 w 155"/>
                  <a:gd name="T3" fmla="*/ 10 h 155"/>
                  <a:gd name="T4" fmla="*/ 43 w 155"/>
                  <a:gd name="T5" fmla="*/ 19 h 155"/>
                  <a:gd name="T6" fmla="*/ 25 w 155"/>
                  <a:gd name="T7" fmla="*/ 35 h 155"/>
                  <a:gd name="T8" fmla="*/ 13 w 155"/>
                  <a:gd name="T9" fmla="*/ 55 h 155"/>
                  <a:gd name="T10" fmla="*/ 9 w 155"/>
                  <a:gd name="T11" fmla="*/ 78 h 155"/>
                  <a:gd name="T12" fmla="*/ 11 w 155"/>
                  <a:gd name="T13" fmla="*/ 96 h 155"/>
                  <a:gd name="T14" fmla="*/ 19 w 155"/>
                  <a:gd name="T15" fmla="*/ 112 h 155"/>
                  <a:gd name="T16" fmla="*/ 33 w 155"/>
                  <a:gd name="T17" fmla="*/ 131 h 155"/>
                  <a:gd name="T18" fmla="*/ 55 w 155"/>
                  <a:gd name="T19" fmla="*/ 143 h 155"/>
                  <a:gd name="T20" fmla="*/ 78 w 155"/>
                  <a:gd name="T21" fmla="*/ 147 h 155"/>
                  <a:gd name="T22" fmla="*/ 94 w 155"/>
                  <a:gd name="T23" fmla="*/ 145 h 155"/>
                  <a:gd name="T24" fmla="*/ 112 w 155"/>
                  <a:gd name="T25" fmla="*/ 139 h 155"/>
                  <a:gd name="T26" fmla="*/ 130 w 155"/>
                  <a:gd name="T27" fmla="*/ 123 h 155"/>
                  <a:gd name="T28" fmla="*/ 143 w 155"/>
                  <a:gd name="T29" fmla="*/ 102 h 155"/>
                  <a:gd name="T30" fmla="*/ 147 w 155"/>
                  <a:gd name="T31" fmla="*/ 78 h 155"/>
                  <a:gd name="T32" fmla="*/ 145 w 155"/>
                  <a:gd name="T33" fmla="*/ 61 h 155"/>
                  <a:gd name="T34" fmla="*/ 136 w 155"/>
                  <a:gd name="T35" fmla="*/ 45 h 155"/>
                  <a:gd name="T36" fmla="*/ 122 w 155"/>
                  <a:gd name="T37" fmla="*/ 25 h 155"/>
                  <a:gd name="T38" fmla="*/ 100 w 155"/>
                  <a:gd name="T39" fmla="*/ 12 h 155"/>
                  <a:gd name="T40" fmla="*/ 78 w 155"/>
                  <a:gd name="T41" fmla="*/ 8 h 155"/>
                  <a:gd name="T42" fmla="*/ 78 w 155"/>
                  <a:gd name="T43" fmla="*/ 0 h 155"/>
                  <a:gd name="T44" fmla="*/ 104 w 155"/>
                  <a:gd name="T45" fmla="*/ 6 h 155"/>
                  <a:gd name="T46" fmla="*/ 126 w 155"/>
                  <a:gd name="T47" fmla="*/ 19 h 155"/>
                  <a:gd name="T48" fmla="*/ 145 w 155"/>
                  <a:gd name="T49" fmla="*/ 41 h 155"/>
                  <a:gd name="T50" fmla="*/ 153 w 155"/>
                  <a:gd name="T51" fmla="*/ 59 h 155"/>
                  <a:gd name="T52" fmla="*/ 155 w 155"/>
                  <a:gd name="T53" fmla="*/ 78 h 155"/>
                  <a:gd name="T54" fmla="*/ 151 w 155"/>
                  <a:gd name="T55" fmla="*/ 104 h 155"/>
                  <a:gd name="T56" fmla="*/ 136 w 155"/>
                  <a:gd name="T57" fmla="*/ 127 h 155"/>
                  <a:gd name="T58" fmla="*/ 116 w 155"/>
                  <a:gd name="T59" fmla="*/ 145 h 155"/>
                  <a:gd name="T60" fmla="*/ 96 w 155"/>
                  <a:gd name="T61" fmla="*/ 153 h 155"/>
                  <a:gd name="T62" fmla="*/ 78 w 155"/>
                  <a:gd name="T63" fmla="*/ 155 h 155"/>
                  <a:gd name="T64" fmla="*/ 51 w 155"/>
                  <a:gd name="T65" fmla="*/ 151 h 155"/>
                  <a:gd name="T66" fmla="*/ 29 w 155"/>
                  <a:gd name="T67" fmla="*/ 137 h 155"/>
                  <a:gd name="T68" fmla="*/ 11 w 155"/>
                  <a:gd name="T69" fmla="*/ 116 h 155"/>
                  <a:gd name="T70" fmla="*/ 3 w 155"/>
                  <a:gd name="T71" fmla="*/ 98 h 155"/>
                  <a:gd name="T72" fmla="*/ 0 w 155"/>
                  <a:gd name="T73" fmla="*/ 78 h 155"/>
                  <a:gd name="T74" fmla="*/ 5 w 155"/>
                  <a:gd name="T75" fmla="*/ 51 h 155"/>
                  <a:gd name="T76" fmla="*/ 19 w 155"/>
                  <a:gd name="T77" fmla="*/ 29 h 155"/>
                  <a:gd name="T78" fmla="*/ 39 w 155"/>
                  <a:gd name="T79" fmla="*/ 10 h 155"/>
                  <a:gd name="T80" fmla="*/ 59 w 155"/>
                  <a:gd name="T81" fmla="*/ 2 h 155"/>
                  <a:gd name="T82" fmla="*/ 78 w 155"/>
                  <a:gd name="T8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5">
                    <a:moveTo>
                      <a:pt x="78" y="8"/>
                    </a:moveTo>
                    <a:lnTo>
                      <a:pt x="61" y="10"/>
                    </a:lnTo>
                    <a:lnTo>
                      <a:pt x="43" y="19"/>
                    </a:lnTo>
                    <a:lnTo>
                      <a:pt x="25" y="35"/>
                    </a:lnTo>
                    <a:lnTo>
                      <a:pt x="13" y="55"/>
                    </a:lnTo>
                    <a:lnTo>
                      <a:pt x="9" y="78"/>
                    </a:lnTo>
                    <a:lnTo>
                      <a:pt x="11" y="96"/>
                    </a:lnTo>
                    <a:lnTo>
                      <a:pt x="19" y="112"/>
                    </a:lnTo>
                    <a:lnTo>
                      <a:pt x="33" y="131"/>
                    </a:lnTo>
                    <a:lnTo>
                      <a:pt x="55" y="143"/>
                    </a:lnTo>
                    <a:lnTo>
                      <a:pt x="78" y="147"/>
                    </a:lnTo>
                    <a:lnTo>
                      <a:pt x="94" y="145"/>
                    </a:lnTo>
                    <a:lnTo>
                      <a:pt x="112" y="139"/>
                    </a:lnTo>
                    <a:lnTo>
                      <a:pt x="130" y="123"/>
                    </a:lnTo>
                    <a:lnTo>
                      <a:pt x="143" y="102"/>
                    </a:lnTo>
                    <a:lnTo>
                      <a:pt x="147" y="78"/>
                    </a:lnTo>
                    <a:lnTo>
                      <a:pt x="145" y="61"/>
                    </a:lnTo>
                    <a:lnTo>
                      <a:pt x="136" y="45"/>
                    </a:lnTo>
                    <a:lnTo>
                      <a:pt x="122" y="25"/>
                    </a:lnTo>
                    <a:lnTo>
                      <a:pt x="100" y="12"/>
                    </a:lnTo>
                    <a:lnTo>
                      <a:pt x="78" y="8"/>
                    </a:lnTo>
                    <a:close/>
                    <a:moveTo>
                      <a:pt x="78" y="0"/>
                    </a:moveTo>
                    <a:lnTo>
                      <a:pt x="104" y="6"/>
                    </a:lnTo>
                    <a:lnTo>
                      <a:pt x="126" y="19"/>
                    </a:lnTo>
                    <a:lnTo>
                      <a:pt x="145" y="41"/>
                    </a:lnTo>
                    <a:lnTo>
                      <a:pt x="153" y="59"/>
                    </a:lnTo>
                    <a:lnTo>
                      <a:pt x="155" y="78"/>
                    </a:lnTo>
                    <a:lnTo>
                      <a:pt x="151" y="104"/>
                    </a:lnTo>
                    <a:lnTo>
                      <a:pt x="136" y="127"/>
                    </a:lnTo>
                    <a:lnTo>
                      <a:pt x="116" y="145"/>
                    </a:lnTo>
                    <a:lnTo>
                      <a:pt x="96" y="153"/>
                    </a:lnTo>
                    <a:lnTo>
                      <a:pt x="78" y="155"/>
                    </a:lnTo>
                    <a:lnTo>
                      <a:pt x="51" y="151"/>
                    </a:lnTo>
                    <a:lnTo>
                      <a:pt x="29" y="137"/>
                    </a:lnTo>
                    <a:lnTo>
                      <a:pt x="11" y="116"/>
                    </a:lnTo>
                    <a:lnTo>
                      <a:pt x="3" y="98"/>
                    </a:lnTo>
                    <a:lnTo>
                      <a:pt x="0" y="78"/>
                    </a:lnTo>
                    <a:lnTo>
                      <a:pt x="5" y="51"/>
                    </a:lnTo>
                    <a:lnTo>
                      <a:pt x="19" y="29"/>
                    </a:lnTo>
                    <a:lnTo>
                      <a:pt x="39" y="10"/>
                    </a:lnTo>
                    <a:lnTo>
                      <a:pt x="59" y="2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68" name="Freeform 211"/>
              <p:cNvSpPr/>
              <p:nvPr/>
            </p:nvSpPr>
            <p:spPr bwMode="auto">
              <a:xfrm>
                <a:off x="5651968" y="3817031"/>
                <a:ext cx="255312" cy="226625"/>
              </a:xfrm>
              <a:custGeom>
                <a:avLst/>
                <a:gdLst>
                  <a:gd name="T0" fmla="*/ 2 w 89"/>
                  <a:gd name="T1" fmla="*/ 0 h 79"/>
                  <a:gd name="T2" fmla="*/ 6 w 89"/>
                  <a:gd name="T3" fmla="*/ 4 h 79"/>
                  <a:gd name="T4" fmla="*/ 6 w 89"/>
                  <a:gd name="T5" fmla="*/ 71 h 79"/>
                  <a:gd name="T6" fmla="*/ 87 w 89"/>
                  <a:gd name="T7" fmla="*/ 71 h 79"/>
                  <a:gd name="T8" fmla="*/ 89 w 89"/>
                  <a:gd name="T9" fmla="*/ 75 h 79"/>
                  <a:gd name="T10" fmla="*/ 87 w 89"/>
                  <a:gd name="T11" fmla="*/ 79 h 79"/>
                  <a:gd name="T12" fmla="*/ 6 w 89"/>
                  <a:gd name="T13" fmla="*/ 79 h 79"/>
                  <a:gd name="T14" fmla="*/ 2 w 89"/>
                  <a:gd name="T15" fmla="*/ 77 h 79"/>
                  <a:gd name="T16" fmla="*/ 0 w 89"/>
                  <a:gd name="T17" fmla="*/ 75 h 79"/>
                  <a:gd name="T18" fmla="*/ 0 w 89"/>
                  <a:gd name="T19" fmla="*/ 71 h 79"/>
                  <a:gd name="T20" fmla="*/ 0 w 89"/>
                  <a:gd name="T21" fmla="*/ 4 h 79"/>
                  <a:gd name="T22" fmla="*/ 2 w 89"/>
                  <a:gd name="T2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9" h="79">
                    <a:moveTo>
                      <a:pt x="2" y="0"/>
                    </a:moveTo>
                    <a:lnTo>
                      <a:pt x="6" y="4"/>
                    </a:lnTo>
                    <a:lnTo>
                      <a:pt x="6" y="71"/>
                    </a:lnTo>
                    <a:lnTo>
                      <a:pt x="87" y="71"/>
                    </a:lnTo>
                    <a:lnTo>
                      <a:pt x="89" y="75"/>
                    </a:lnTo>
                    <a:lnTo>
                      <a:pt x="87" y="79"/>
                    </a:lnTo>
                    <a:lnTo>
                      <a:pt x="6" y="79"/>
                    </a:lnTo>
                    <a:lnTo>
                      <a:pt x="2" y="77"/>
                    </a:lnTo>
                    <a:lnTo>
                      <a:pt x="0" y="75"/>
                    </a:lnTo>
                    <a:lnTo>
                      <a:pt x="0" y="71"/>
                    </a:lnTo>
                    <a:lnTo>
                      <a:pt x="0" y="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4F3F0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69" name="Freeform 212"/>
              <p:cNvSpPr/>
              <p:nvPr/>
            </p:nvSpPr>
            <p:spPr bwMode="auto">
              <a:xfrm>
                <a:off x="5692129" y="3822769"/>
                <a:ext cx="209413" cy="180726"/>
              </a:xfrm>
              <a:custGeom>
                <a:avLst/>
                <a:gdLst>
                  <a:gd name="T0" fmla="*/ 69 w 73"/>
                  <a:gd name="T1" fmla="*/ 0 h 63"/>
                  <a:gd name="T2" fmla="*/ 71 w 73"/>
                  <a:gd name="T3" fmla="*/ 2 h 63"/>
                  <a:gd name="T4" fmla="*/ 73 w 73"/>
                  <a:gd name="T5" fmla="*/ 4 h 63"/>
                  <a:gd name="T6" fmla="*/ 69 w 73"/>
                  <a:gd name="T7" fmla="*/ 27 h 63"/>
                  <a:gd name="T8" fmla="*/ 65 w 73"/>
                  <a:gd name="T9" fmla="*/ 31 h 63"/>
                  <a:gd name="T10" fmla="*/ 63 w 73"/>
                  <a:gd name="T11" fmla="*/ 27 h 63"/>
                  <a:gd name="T12" fmla="*/ 65 w 73"/>
                  <a:gd name="T13" fmla="*/ 16 h 63"/>
                  <a:gd name="T14" fmla="*/ 45 w 73"/>
                  <a:gd name="T15" fmla="*/ 43 h 63"/>
                  <a:gd name="T16" fmla="*/ 43 w 73"/>
                  <a:gd name="T17" fmla="*/ 45 h 63"/>
                  <a:gd name="T18" fmla="*/ 39 w 73"/>
                  <a:gd name="T19" fmla="*/ 45 h 63"/>
                  <a:gd name="T20" fmla="*/ 27 w 73"/>
                  <a:gd name="T21" fmla="*/ 35 h 63"/>
                  <a:gd name="T22" fmla="*/ 6 w 73"/>
                  <a:gd name="T23" fmla="*/ 61 h 63"/>
                  <a:gd name="T24" fmla="*/ 4 w 73"/>
                  <a:gd name="T25" fmla="*/ 63 h 63"/>
                  <a:gd name="T26" fmla="*/ 0 w 73"/>
                  <a:gd name="T27" fmla="*/ 63 h 63"/>
                  <a:gd name="T28" fmla="*/ 0 w 73"/>
                  <a:gd name="T29" fmla="*/ 57 h 63"/>
                  <a:gd name="T30" fmla="*/ 20 w 73"/>
                  <a:gd name="T31" fmla="*/ 27 h 63"/>
                  <a:gd name="T32" fmla="*/ 24 w 73"/>
                  <a:gd name="T33" fmla="*/ 24 h 63"/>
                  <a:gd name="T34" fmla="*/ 27 w 73"/>
                  <a:gd name="T35" fmla="*/ 24 h 63"/>
                  <a:gd name="T36" fmla="*/ 41 w 73"/>
                  <a:gd name="T37" fmla="*/ 35 h 63"/>
                  <a:gd name="T38" fmla="*/ 57 w 73"/>
                  <a:gd name="T39" fmla="*/ 10 h 63"/>
                  <a:gd name="T40" fmla="*/ 49 w 73"/>
                  <a:gd name="T41" fmla="*/ 10 h 63"/>
                  <a:gd name="T42" fmla="*/ 45 w 73"/>
                  <a:gd name="T43" fmla="*/ 8 h 63"/>
                  <a:gd name="T44" fmla="*/ 47 w 73"/>
                  <a:gd name="T45" fmla="*/ 4 h 63"/>
                  <a:gd name="T46" fmla="*/ 69 w 73"/>
                  <a:gd name="T4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3" h="63">
                    <a:moveTo>
                      <a:pt x="69" y="0"/>
                    </a:moveTo>
                    <a:lnTo>
                      <a:pt x="71" y="2"/>
                    </a:lnTo>
                    <a:lnTo>
                      <a:pt x="73" y="4"/>
                    </a:lnTo>
                    <a:lnTo>
                      <a:pt x="69" y="27"/>
                    </a:lnTo>
                    <a:lnTo>
                      <a:pt x="65" y="31"/>
                    </a:lnTo>
                    <a:lnTo>
                      <a:pt x="63" y="27"/>
                    </a:lnTo>
                    <a:lnTo>
                      <a:pt x="65" y="16"/>
                    </a:lnTo>
                    <a:lnTo>
                      <a:pt x="45" y="43"/>
                    </a:lnTo>
                    <a:lnTo>
                      <a:pt x="43" y="45"/>
                    </a:lnTo>
                    <a:lnTo>
                      <a:pt x="39" y="45"/>
                    </a:lnTo>
                    <a:lnTo>
                      <a:pt x="27" y="35"/>
                    </a:lnTo>
                    <a:lnTo>
                      <a:pt x="6" y="61"/>
                    </a:lnTo>
                    <a:lnTo>
                      <a:pt x="4" y="63"/>
                    </a:lnTo>
                    <a:lnTo>
                      <a:pt x="0" y="63"/>
                    </a:lnTo>
                    <a:lnTo>
                      <a:pt x="0" y="57"/>
                    </a:lnTo>
                    <a:lnTo>
                      <a:pt x="20" y="27"/>
                    </a:lnTo>
                    <a:lnTo>
                      <a:pt x="24" y="24"/>
                    </a:lnTo>
                    <a:lnTo>
                      <a:pt x="27" y="24"/>
                    </a:lnTo>
                    <a:lnTo>
                      <a:pt x="41" y="35"/>
                    </a:lnTo>
                    <a:lnTo>
                      <a:pt x="57" y="10"/>
                    </a:lnTo>
                    <a:lnTo>
                      <a:pt x="49" y="10"/>
                    </a:lnTo>
                    <a:lnTo>
                      <a:pt x="45" y="8"/>
                    </a:lnTo>
                    <a:lnTo>
                      <a:pt x="47" y="4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E4F3F0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</p:grp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97DD52EB-C35B-4558-B6D4-0E9AE150AFC9}"/>
              </a:ext>
            </a:extLst>
          </p:cNvPr>
          <p:cNvSpPr txBox="1"/>
          <p:nvPr/>
        </p:nvSpPr>
        <p:spPr>
          <a:xfrm>
            <a:off x="1416000" y="117000"/>
            <a:ext cx="28520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（</a:t>
            </a:r>
            <a:r>
              <a:rPr kumimoji="1" lang="en-US" altLang="zh-CN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5</a:t>
            </a:r>
            <a:r>
              <a:rPr kumimoji="1" lang="zh-CN" altLang="en-US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）駕駛安全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2201B0C-C1ED-48C2-AD9E-9B70FFB47E83}"/>
              </a:ext>
            </a:extLst>
          </p:cNvPr>
          <p:cNvSpPr txBox="1"/>
          <p:nvPr/>
        </p:nvSpPr>
        <p:spPr>
          <a:xfrm>
            <a:off x="1874733" y="1497284"/>
            <a:ext cx="7632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保持良好駕駛態度及狀態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禁止駕駛期間以下活動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藥后駕駛、毒駕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酒后駕駛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超速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其他違反香港法例之活動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4967236" y="5990080"/>
            <a:ext cx="723497" cy="418867"/>
            <a:chOff x="5238881" y="5604205"/>
            <a:chExt cx="763063" cy="441774"/>
          </a:xfrm>
        </p:grpSpPr>
        <p:sp>
          <p:nvSpPr>
            <p:cNvPr id="26" name="Freeform 79"/>
            <p:cNvSpPr/>
            <p:nvPr/>
          </p:nvSpPr>
          <p:spPr bwMode="auto">
            <a:xfrm>
              <a:off x="5238881" y="5652973"/>
              <a:ext cx="203676" cy="344239"/>
            </a:xfrm>
            <a:custGeom>
              <a:avLst/>
              <a:gdLst>
                <a:gd name="T0" fmla="*/ 61 w 71"/>
                <a:gd name="T1" fmla="*/ 0 h 120"/>
                <a:gd name="T2" fmla="*/ 65 w 71"/>
                <a:gd name="T3" fmla="*/ 0 h 120"/>
                <a:gd name="T4" fmla="*/ 67 w 71"/>
                <a:gd name="T5" fmla="*/ 2 h 120"/>
                <a:gd name="T6" fmla="*/ 71 w 71"/>
                <a:gd name="T7" fmla="*/ 6 h 120"/>
                <a:gd name="T8" fmla="*/ 71 w 71"/>
                <a:gd name="T9" fmla="*/ 10 h 120"/>
                <a:gd name="T10" fmla="*/ 71 w 71"/>
                <a:gd name="T11" fmla="*/ 14 h 120"/>
                <a:gd name="T12" fmla="*/ 67 w 71"/>
                <a:gd name="T13" fmla="*/ 18 h 120"/>
                <a:gd name="T14" fmla="*/ 26 w 71"/>
                <a:gd name="T15" fmla="*/ 61 h 120"/>
                <a:gd name="T16" fmla="*/ 67 w 71"/>
                <a:gd name="T17" fmla="*/ 102 h 120"/>
                <a:gd name="T18" fmla="*/ 71 w 71"/>
                <a:gd name="T19" fmla="*/ 106 h 120"/>
                <a:gd name="T20" fmla="*/ 71 w 71"/>
                <a:gd name="T21" fmla="*/ 110 h 120"/>
                <a:gd name="T22" fmla="*/ 71 w 71"/>
                <a:gd name="T23" fmla="*/ 114 h 120"/>
                <a:gd name="T24" fmla="*/ 67 w 71"/>
                <a:gd name="T25" fmla="*/ 118 h 120"/>
                <a:gd name="T26" fmla="*/ 61 w 71"/>
                <a:gd name="T27" fmla="*/ 120 h 120"/>
                <a:gd name="T28" fmla="*/ 53 w 71"/>
                <a:gd name="T29" fmla="*/ 118 h 120"/>
                <a:gd name="T30" fmla="*/ 4 w 71"/>
                <a:gd name="T31" fmla="*/ 67 h 120"/>
                <a:gd name="T32" fmla="*/ 0 w 71"/>
                <a:gd name="T33" fmla="*/ 61 h 120"/>
                <a:gd name="T34" fmla="*/ 4 w 71"/>
                <a:gd name="T35" fmla="*/ 53 h 120"/>
                <a:gd name="T36" fmla="*/ 53 w 71"/>
                <a:gd name="T37" fmla="*/ 2 h 120"/>
                <a:gd name="T38" fmla="*/ 57 w 71"/>
                <a:gd name="T39" fmla="*/ 0 h 120"/>
                <a:gd name="T40" fmla="*/ 61 w 7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0">
                  <a:moveTo>
                    <a:pt x="61" y="0"/>
                  </a:moveTo>
                  <a:lnTo>
                    <a:pt x="65" y="0"/>
                  </a:lnTo>
                  <a:lnTo>
                    <a:pt x="67" y="2"/>
                  </a:lnTo>
                  <a:lnTo>
                    <a:pt x="71" y="6"/>
                  </a:lnTo>
                  <a:lnTo>
                    <a:pt x="71" y="10"/>
                  </a:lnTo>
                  <a:lnTo>
                    <a:pt x="71" y="14"/>
                  </a:lnTo>
                  <a:lnTo>
                    <a:pt x="67" y="18"/>
                  </a:lnTo>
                  <a:lnTo>
                    <a:pt x="26" y="61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10"/>
                  </a:lnTo>
                  <a:lnTo>
                    <a:pt x="71" y="114"/>
                  </a:lnTo>
                  <a:lnTo>
                    <a:pt x="67" y="118"/>
                  </a:lnTo>
                  <a:lnTo>
                    <a:pt x="61" y="120"/>
                  </a:lnTo>
                  <a:lnTo>
                    <a:pt x="53" y="118"/>
                  </a:lnTo>
                  <a:lnTo>
                    <a:pt x="4" y="67"/>
                  </a:lnTo>
                  <a:lnTo>
                    <a:pt x="0" y="61"/>
                  </a:lnTo>
                  <a:lnTo>
                    <a:pt x="4" y="53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ea typeface="微软雅黑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5557301" y="5604205"/>
              <a:ext cx="444643" cy="441774"/>
              <a:chOff x="5557301" y="5584126"/>
              <a:chExt cx="444643" cy="441774"/>
            </a:xfrm>
          </p:grpSpPr>
          <p:sp>
            <p:nvSpPr>
              <p:cNvPr id="200" name="Freeform 192"/>
              <p:cNvSpPr>
                <a:spLocks noEditPoints="1"/>
              </p:cNvSpPr>
              <p:nvPr/>
            </p:nvSpPr>
            <p:spPr bwMode="auto">
              <a:xfrm>
                <a:off x="5557301" y="5584126"/>
                <a:ext cx="444643" cy="441774"/>
              </a:xfrm>
              <a:custGeom>
                <a:avLst/>
                <a:gdLst>
                  <a:gd name="T0" fmla="*/ 78 w 155"/>
                  <a:gd name="T1" fmla="*/ 10 h 154"/>
                  <a:gd name="T2" fmla="*/ 61 w 155"/>
                  <a:gd name="T3" fmla="*/ 12 h 154"/>
                  <a:gd name="T4" fmla="*/ 43 w 155"/>
                  <a:gd name="T5" fmla="*/ 18 h 154"/>
                  <a:gd name="T6" fmla="*/ 25 w 155"/>
                  <a:gd name="T7" fmla="*/ 34 h 154"/>
                  <a:gd name="T8" fmla="*/ 13 w 155"/>
                  <a:gd name="T9" fmla="*/ 55 h 154"/>
                  <a:gd name="T10" fmla="*/ 9 w 155"/>
                  <a:gd name="T11" fmla="*/ 77 h 154"/>
                  <a:gd name="T12" fmla="*/ 11 w 155"/>
                  <a:gd name="T13" fmla="*/ 95 h 154"/>
                  <a:gd name="T14" fmla="*/ 19 w 155"/>
                  <a:gd name="T15" fmla="*/ 112 h 154"/>
                  <a:gd name="T16" fmla="*/ 33 w 155"/>
                  <a:gd name="T17" fmla="*/ 130 h 154"/>
                  <a:gd name="T18" fmla="*/ 55 w 155"/>
                  <a:gd name="T19" fmla="*/ 142 h 154"/>
                  <a:gd name="T20" fmla="*/ 78 w 155"/>
                  <a:gd name="T21" fmla="*/ 146 h 154"/>
                  <a:gd name="T22" fmla="*/ 94 w 155"/>
                  <a:gd name="T23" fmla="*/ 144 h 154"/>
                  <a:gd name="T24" fmla="*/ 112 w 155"/>
                  <a:gd name="T25" fmla="*/ 138 h 154"/>
                  <a:gd name="T26" fmla="*/ 130 w 155"/>
                  <a:gd name="T27" fmla="*/ 122 h 154"/>
                  <a:gd name="T28" fmla="*/ 143 w 155"/>
                  <a:gd name="T29" fmla="*/ 101 h 154"/>
                  <a:gd name="T30" fmla="*/ 147 w 155"/>
                  <a:gd name="T31" fmla="*/ 77 h 154"/>
                  <a:gd name="T32" fmla="*/ 145 w 155"/>
                  <a:gd name="T33" fmla="*/ 61 h 154"/>
                  <a:gd name="T34" fmla="*/ 136 w 155"/>
                  <a:gd name="T35" fmla="*/ 44 h 154"/>
                  <a:gd name="T36" fmla="*/ 122 w 155"/>
                  <a:gd name="T37" fmla="*/ 24 h 154"/>
                  <a:gd name="T38" fmla="*/ 100 w 155"/>
                  <a:gd name="T39" fmla="*/ 14 h 154"/>
                  <a:gd name="T40" fmla="*/ 78 w 155"/>
                  <a:gd name="T41" fmla="*/ 10 h 154"/>
                  <a:gd name="T42" fmla="*/ 78 w 155"/>
                  <a:gd name="T43" fmla="*/ 0 h 154"/>
                  <a:gd name="T44" fmla="*/ 104 w 155"/>
                  <a:gd name="T45" fmla="*/ 6 h 154"/>
                  <a:gd name="T46" fmla="*/ 126 w 155"/>
                  <a:gd name="T47" fmla="*/ 18 h 154"/>
                  <a:gd name="T48" fmla="*/ 145 w 155"/>
                  <a:gd name="T49" fmla="*/ 40 h 154"/>
                  <a:gd name="T50" fmla="*/ 153 w 155"/>
                  <a:gd name="T51" fmla="*/ 59 h 154"/>
                  <a:gd name="T52" fmla="*/ 155 w 155"/>
                  <a:gd name="T53" fmla="*/ 77 h 154"/>
                  <a:gd name="T54" fmla="*/ 151 w 155"/>
                  <a:gd name="T55" fmla="*/ 103 h 154"/>
                  <a:gd name="T56" fmla="*/ 136 w 155"/>
                  <a:gd name="T57" fmla="*/ 128 h 154"/>
                  <a:gd name="T58" fmla="*/ 116 w 155"/>
                  <a:gd name="T59" fmla="*/ 144 h 154"/>
                  <a:gd name="T60" fmla="*/ 96 w 155"/>
                  <a:gd name="T61" fmla="*/ 152 h 154"/>
                  <a:gd name="T62" fmla="*/ 78 w 155"/>
                  <a:gd name="T63" fmla="*/ 154 h 154"/>
                  <a:gd name="T64" fmla="*/ 51 w 155"/>
                  <a:gd name="T65" fmla="*/ 150 h 154"/>
                  <a:gd name="T66" fmla="*/ 29 w 155"/>
                  <a:gd name="T67" fmla="*/ 136 h 154"/>
                  <a:gd name="T68" fmla="*/ 11 w 155"/>
                  <a:gd name="T69" fmla="*/ 116 h 154"/>
                  <a:gd name="T70" fmla="*/ 3 w 155"/>
                  <a:gd name="T71" fmla="*/ 97 h 154"/>
                  <a:gd name="T72" fmla="*/ 0 w 155"/>
                  <a:gd name="T73" fmla="*/ 77 h 154"/>
                  <a:gd name="T74" fmla="*/ 5 w 155"/>
                  <a:gd name="T75" fmla="*/ 50 h 154"/>
                  <a:gd name="T76" fmla="*/ 19 w 155"/>
                  <a:gd name="T77" fmla="*/ 28 h 154"/>
                  <a:gd name="T78" fmla="*/ 39 w 155"/>
                  <a:gd name="T79" fmla="*/ 10 h 154"/>
                  <a:gd name="T80" fmla="*/ 59 w 155"/>
                  <a:gd name="T81" fmla="*/ 4 h 154"/>
                  <a:gd name="T82" fmla="*/ 78 w 155"/>
                  <a:gd name="T8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4">
                    <a:moveTo>
                      <a:pt x="78" y="10"/>
                    </a:moveTo>
                    <a:lnTo>
                      <a:pt x="61" y="12"/>
                    </a:lnTo>
                    <a:lnTo>
                      <a:pt x="43" y="18"/>
                    </a:lnTo>
                    <a:lnTo>
                      <a:pt x="25" y="34"/>
                    </a:lnTo>
                    <a:lnTo>
                      <a:pt x="13" y="55"/>
                    </a:lnTo>
                    <a:lnTo>
                      <a:pt x="9" y="77"/>
                    </a:lnTo>
                    <a:lnTo>
                      <a:pt x="11" y="95"/>
                    </a:lnTo>
                    <a:lnTo>
                      <a:pt x="19" y="112"/>
                    </a:lnTo>
                    <a:lnTo>
                      <a:pt x="33" y="130"/>
                    </a:lnTo>
                    <a:lnTo>
                      <a:pt x="55" y="142"/>
                    </a:lnTo>
                    <a:lnTo>
                      <a:pt x="78" y="146"/>
                    </a:lnTo>
                    <a:lnTo>
                      <a:pt x="94" y="144"/>
                    </a:lnTo>
                    <a:lnTo>
                      <a:pt x="112" y="138"/>
                    </a:lnTo>
                    <a:lnTo>
                      <a:pt x="130" y="122"/>
                    </a:lnTo>
                    <a:lnTo>
                      <a:pt x="143" y="101"/>
                    </a:lnTo>
                    <a:lnTo>
                      <a:pt x="147" y="77"/>
                    </a:lnTo>
                    <a:lnTo>
                      <a:pt x="145" y="61"/>
                    </a:lnTo>
                    <a:lnTo>
                      <a:pt x="136" y="44"/>
                    </a:lnTo>
                    <a:lnTo>
                      <a:pt x="122" y="24"/>
                    </a:lnTo>
                    <a:lnTo>
                      <a:pt x="100" y="14"/>
                    </a:lnTo>
                    <a:lnTo>
                      <a:pt x="78" y="10"/>
                    </a:lnTo>
                    <a:close/>
                    <a:moveTo>
                      <a:pt x="78" y="0"/>
                    </a:moveTo>
                    <a:lnTo>
                      <a:pt x="104" y="6"/>
                    </a:lnTo>
                    <a:lnTo>
                      <a:pt x="126" y="18"/>
                    </a:lnTo>
                    <a:lnTo>
                      <a:pt x="145" y="40"/>
                    </a:lnTo>
                    <a:lnTo>
                      <a:pt x="153" y="59"/>
                    </a:lnTo>
                    <a:lnTo>
                      <a:pt x="155" y="77"/>
                    </a:lnTo>
                    <a:lnTo>
                      <a:pt x="151" y="103"/>
                    </a:lnTo>
                    <a:lnTo>
                      <a:pt x="136" y="128"/>
                    </a:lnTo>
                    <a:lnTo>
                      <a:pt x="116" y="144"/>
                    </a:lnTo>
                    <a:lnTo>
                      <a:pt x="96" y="152"/>
                    </a:lnTo>
                    <a:lnTo>
                      <a:pt x="78" y="154"/>
                    </a:lnTo>
                    <a:lnTo>
                      <a:pt x="51" y="150"/>
                    </a:lnTo>
                    <a:lnTo>
                      <a:pt x="29" y="136"/>
                    </a:lnTo>
                    <a:lnTo>
                      <a:pt x="11" y="116"/>
                    </a:lnTo>
                    <a:lnTo>
                      <a:pt x="3" y="97"/>
                    </a:lnTo>
                    <a:lnTo>
                      <a:pt x="0" y="77"/>
                    </a:lnTo>
                    <a:lnTo>
                      <a:pt x="5" y="50"/>
                    </a:lnTo>
                    <a:lnTo>
                      <a:pt x="19" y="28"/>
                    </a:lnTo>
                    <a:lnTo>
                      <a:pt x="39" y="10"/>
                    </a:lnTo>
                    <a:lnTo>
                      <a:pt x="59" y="4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01" name="Freeform 193"/>
              <p:cNvSpPr/>
              <p:nvPr/>
            </p:nvSpPr>
            <p:spPr bwMode="auto">
              <a:xfrm>
                <a:off x="5657705" y="5905416"/>
                <a:ext cx="28687" cy="22949"/>
              </a:xfrm>
              <a:custGeom>
                <a:avLst/>
                <a:gdLst>
                  <a:gd name="T0" fmla="*/ 0 w 10"/>
                  <a:gd name="T1" fmla="*/ 0 h 8"/>
                  <a:gd name="T2" fmla="*/ 10 w 10"/>
                  <a:gd name="T3" fmla="*/ 8 h 8"/>
                  <a:gd name="T4" fmla="*/ 4 w 10"/>
                  <a:gd name="T5" fmla="*/ 8 h 8"/>
                  <a:gd name="T6" fmla="*/ 0 w 10"/>
                  <a:gd name="T7" fmla="*/ 8 h 8"/>
                  <a:gd name="T8" fmla="*/ 0 w 10"/>
                  <a:gd name="T9" fmla="*/ 4 h 8"/>
                  <a:gd name="T10" fmla="*/ 0 w 10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8">
                    <a:moveTo>
                      <a:pt x="0" y="0"/>
                    </a:moveTo>
                    <a:lnTo>
                      <a:pt x="10" y="8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02" name="Freeform 194"/>
              <p:cNvSpPr/>
              <p:nvPr/>
            </p:nvSpPr>
            <p:spPr bwMode="auto">
              <a:xfrm>
                <a:off x="5792532" y="5687397"/>
                <a:ext cx="103272" cy="111879"/>
              </a:xfrm>
              <a:custGeom>
                <a:avLst/>
                <a:gdLst>
                  <a:gd name="T0" fmla="*/ 6 w 36"/>
                  <a:gd name="T1" fmla="*/ 0 h 39"/>
                  <a:gd name="T2" fmla="*/ 16 w 36"/>
                  <a:gd name="T3" fmla="*/ 0 h 39"/>
                  <a:gd name="T4" fmla="*/ 36 w 36"/>
                  <a:gd name="T5" fmla="*/ 21 h 39"/>
                  <a:gd name="T6" fmla="*/ 36 w 36"/>
                  <a:gd name="T7" fmla="*/ 31 h 39"/>
                  <a:gd name="T8" fmla="*/ 30 w 36"/>
                  <a:gd name="T9" fmla="*/ 39 h 39"/>
                  <a:gd name="T10" fmla="*/ 0 w 36"/>
                  <a:gd name="T11" fmla="*/ 6 h 39"/>
                  <a:gd name="T12" fmla="*/ 6 w 36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9">
                    <a:moveTo>
                      <a:pt x="6" y="0"/>
                    </a:moveTo>
                    <a:lnTo>
                      <a:pt x="16" y="0"/>
                    </a:lnTo>
                    <a:lnTo>
                      <a:pt x="36" y="21"/>
                    </a:lnTo>
                    <a:lnTo>
                      <a:pt x="36" y="31"/>
                    </a:lnTo>
                    <a:lnTo>
                      <a:pt x="30" y="39"/>
                    </a:lnTo>
                    <a:lnTo>
                      <a:pt x="0" y="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03" name="Freeform 195"/>
              <p:cNvSpPr/>
              <p:nvPr/>
            </p:nvSpPr>
            <p:spPr bwMode="auto">
              <a:xfrm>
                <a:off x="5715079" y="5747638"/>
                <a:ext cx="123353" cy="120484"/>
              </a:xfrm>
              <a:custGeom>
                <a:avLst/>
                <a:gdLst>
                  <a:gd name="T0" fmla="*/ 35 w 43"/>
                  <a:gd name="T1" fmla="*/ 0 h 42"/>
                  <a:gd name="T2" fmla="*/ 43 w 43"/>
                  <a:gd name="T3" fmla="*/ 8 h 42"/>
                  <a:gd name="T4" fmla="*/ 8 w 43"/>
                  <a:gd name="T5" fmla="*/ 42 h 42"/>
                  <a:gd name="T6" fmla="*/ 0 w 43"/>
                  <a:gd name="T7" fmla="*/ 42 h 42"/>
                  <a:gd name="T8" fmla="*/ 0 w 43"/>
                  <a:gd name="T9" fmla="*/ 34 h 42"/>
                  <a:gd name="T10" fmla="*/ 0 w 43"/>
                  <a:gd name="T11" fmla="*/ 34 h 42"/>
                  <a:gd name="T12" fmla="*/ 35 w 43"/>
                  <a:gd name="T1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2">
                    <a:moveTo>
                      <a:pt x="35" y="0"/>
                    </a:moveTo>
                    <a:lnTo>
                      <a:pt x="43" y="8"/>
                    </a:lnTo>
                    <a:lnTo>
                      <a:pt x="8" y="42"/>
                    </a:lnTo>
                    <a:lnTo>
                      <a:pt x="0" y="42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04" name="Freeform 196"/>
              <p:cNvSpPr/>
              <p:nvPr/>
            </p:nvSpPr>
            <p:spPr bwMode="auto">
              <a:xfrm>
                <a:off x="5680655" y="5716084"/>
                <a:ext cx="123353" cy="123353"/>
              </a:xfrm>
              <a:custGeom>
                <a:avLst/>
                <a:gdLst>
                  <a:gd name="T0" fmla="*/ 35 w 43"/>
                  <a:gd name="T1" fmla="*/ 0 h 43"/>
                  <a:gd name="T2" fmla="*/ 43 w 43"/>
                  <a:gd name="T3" fmla="*/ 9 h 43"/>
                  <a:gd name="T4" fmla="*/ 8 w 43"/>
                  <a:gd name="T5" fmla="*/ 43 h 43"/>
                  <a:gd name="T6" fmla="*/ 8 w 43"/>
                  <a:gd name="T7" fmla="*/ 43 h 43"/>
                  <a:gd name="T8" fmla="*/ 0 w 43"/>
                  <a:gd name="T9" fmla="*/ 43 h 43"/>
                  <a:gd name="T10" fmla="*/ 0 w 43"/>
                  <a:gd name="T11" fmla="*/ 35 h 43"/>
                  <a:gd name="T12" fmla="*/ 35 w 43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3">
                    <a:moveTo>
                      <a:pt x="35" y="0"/>
                    </a:moveTo>
                    <a:lnTo>
                      <a:pt x="43" y="9"/>
                    </a:lnTo>
                    <a:lnTo>
                      <a:pt x="8" y="43"/>
                    </a:lnTo>
                    <a:lnTo>
                      <a:pt x="8" y="43"/>
                    </a:lnTo>
                    <a:lnTo>
                      <a:pt x="0" y="43"/>
                    </a:lnTo>
                    <a:lnTo>
                      <a:pt x="0" y="35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05" name="Freeform 197"/>
              <p:cNvSpPr/>
              <p:nvPr/>
            </p:nvSpPr>
            <p:spPr bwMode="auto">
              <a:xfrm>
                <a:off x="5663443" y="5833698"/>
                <a:ext cx="86060" cy="94667"/>
              </a:xfrm>
              <a:custGeom>
                <a:avLst/>
                <a:gdLst>
                  <a:gd name="T0" fmla="*/ 2 w 30"/>
                  <a:gd name="T1" fmla="*/ 0 h 33"/>
                  <a:gd name="T2" fmla="*/ 4 w 30"/>
                  <a:gd name="T3" fmla="*/ 4 h 33"/>
                  <a:gd name="T4" fmla="*/ 12 w 30"/>
                  <a:gd name="T5" fmla="*/ 8 h 33"/>
                  <a:gd name="T6" fmla="*/ 16 w 30"/>
                  <a:gd name="T7" fmla="*/ 16 h 33"/>
                  <a:gd name="T8" fmla="*/ 24 w 30"/>
                  <a:gd name="T9" fmla="*/ 18 h 33"/>
                  <a:gd name="T10" fmla="*/ 26 w 30"/>
                  <a:gd name="T11" fmla="*/ 27 h 33"/>
                  <a:gd name="T12" fmla="*/ 30 w 30"/>
                  <a:gd name="T13" fmla="*/ 31 h 33"/>
                  <a:gd name="T14" fmla="*/ 12 w 30"/>
                  <a:gd name="T15" fmla="*/ 33 h 33"/>
                  <a:gd name="T16" fmla="*/ 0 w 30"/>
                  <a:gd name="T17" fmla="*/ 18 h 33"/>
                  <a:gd name="T18" fmla="*/ 2 w 30"/>
                  <a:gd name="T1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3">
                    <a:moveTo>
                      <a:pt x="2" y="0"/>
                    </a:moveTo>
                    <a:lnTo>
                      <a:pt x="4" y="4"/>
                    </a:lnTo>
                    <a:lnTo>
                      <a:pt x="12" y="8"/>
                    </a:lnTo>
                    <a:lnTo>
                      <a:pt x="16" y="16"/>
                    </a:lnTo>
                    <a:lnTo>
                      <a:pt x="24" y="18"/>
                    </a:lnTo>
                    <a:lnTo>
                      <a:pt x="26" y="27"/>
                    </a:lnTo>
                    <a:lnTo>
                      <a:pt x="30" y="31"/>
                    </a:lnTo>
                    <a:lnTo>
                      <a:pt x="12" y="33"/>
                    </a:lnTo>
                    <a:lnTo>
                      <a:pt x="0" y="1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06" name="Freeform 198"/>
              <p:cNvSpPr/>
              <p:nvPr/>
            </p:nvSpPr>
            <p:spPr bwMode="auto">
              <a:xfrm>
                <a:off x="5749503" y="5782062"/>
                <a:ext cx="117616" cy="129091"/>
              </a:xfrm>
              <a:custGeom>
                <a:avLst/>
                <a:gdLst>
                  <a:gd name="T0" fmla="*/ 33 w 41"/>
                  <a:gd name="T1" fmla="*/ 0 h 45"/>
                  <a:gd name="T2" fmla="*/ 41 w 41"/>
                  <a:gd name="T3" fmla="*/ 8 h 45"/>
                  <a:gd name="T4" fmla="*/ 7 w 41"/>
                  <a:gd name="T5" fmla="*/ 45 h 45"/>
                  <a:gd name="T6" fmla="*/ 0 w 41"/>
                  <a:gd name="T7" fmla="*/ 43 h 45"/>
                  <a:gd name="T8" fmla="*/ 0 w 41"/>
                  <a:gd name="T9" fmla="*/ 34 h 45"/>
                  <a:gd name="T10" fmla="*/ 33 w 41"/>
                  <a:gd name="T1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5">
                    <a:moveTo>
                      <a:pt x="33" y="0"/>
                    </a:moveTo>
                    <a:lnTo>
                      <a:pt x="41" y="8"/>
                    </a:lnTo>
                    <a:lnTo>
                      <a:pt x="7" y="45"/>
                    </a:lnTo>
                    <a:lnTo>
                      <a:pt x="0" y="43"/>
                    </a:lnTo>
                    <a:lnTo>
                      <a:pt x="0" y="34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6484948" y="5100668"/>
            <a:ext cx="707178" cy="418867"/>
            <a:chOff x="6839593" y="4666153"/>
            <a:chExt cx="745852" cy="441774"/>
          </a:xfrm>
        </p:grpSpPr>
        <p:sp>
          <p:nvSpPr>
            <p:cNvPr id="30" name="Freeform 81"/>
            <p:cNvSpPr/>
            <p:nvPr/>
          </p:nvSpPr>
          <p:spPr bwMode="auto">
            <a:xfrm>
              <a:off x="7381769" y="4714921"/>
              <a:ext cx="203676" cy="344239"/>
            </a:xfrm>
            <a:custGeom>
              <a:avLst/>
              <a:gdLst>
                <a:gd name="T0" fmla="*/ 10 w 71"/>
                <a:gd name="T1" fmla="*/ 0 h 120"/>
                <a:gd name="T2" fmla="*/ 14 w 71"/>
                <a:gd name="T3" fmla="*/ 2 h 120"/>
                <a:gd name="T4" fmla="*/ 18 w 71"/>
                <a:gd name="T5" fmla="*/ 4 h 120"/>
                <a:gd name="T6" fmla="*/ 67 w 71"/>
                <a:gd name="T7" fmla="*/ 53 h 120"/>
                <a:gd name="T8" fmla="*/ 71 w 71"/>
                <a:gd name="T9" fmla="*/ 61 h 120"/>
                <a:gd name="T10" fmla="*/ 67 w 71"/>
                <a:gd name="T11" fmla="*/ 69 h 120"/>
                <a:gd name="T12" fmla="*/ 18 w 71"/>
                <a:gd name="T13" fmla="*/ 118 h 120"/>
                <a:gd name="T14" fmla="*/ 10 w 71"/>
                <a:gd name="T15" fmla="*/ 120 h 120"/>
                <a:gd name="T16" fmla="*/ 4 w 71"/>
                <a:gd name="T17" fmla="*/ 118 h 120"/>
                <a:gd name="T18" fmla="*/ 0 w 71"/>
                <a:gd name="T19" fmla="*/ 114 h 120"/>
                <a:gd name="T20" fmla="*/ 0 w 71"/>
                <a:gd name="T21" fmla="*/ 110 h 120"/>
                <a:gd name="T22" fmla="*/ 0 w 71"/>
                <a:gd name="T23" fmla="*/ 106 h 120"/>
                <a:gd name="T24" fmla="*/ 4 w 71"/>
                <a:gd name="T25" fmla="*/ 104 h 120"/>
                <a:gd name="T26" fmla="*/ 44 w 71"/>
                <a:gd name="T27" fmla="*/ 61 h 120"/>
                <a:gd name="T28" fmla="*/ 4 w 71"/>
                <a:gd name="T29" fmla="*/ 18 h 120"/>
                <a:gd name="T30" fmla="*/ 0 w 71"/>
                <a:gd name="T31" fmla="*/ 14 h 120"/>
                <a:gd name="T32" fmla="*/ 0 w 71"/>
                <a:gd name="T33" fmla="*/ 10 h 120"/>
                <a:gd name="T34" fmla="*/ 0 w 71"/>
                <a:gd name="T35" fmla="*/ 8 h 120"/>
                <a:gd name="T36" fmla="*/ 4 w 71"/>
                <a:gd name="T37" fmla="*/ 4 h 120"/>
                <a:gd name="T38" fmla="*/ 6 w 71"/>
                <a:gd name="T39" fmla="*/ 2 h 120"/>
                <a:gd name="T40" fmla="*/ 10 w 7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0">
                  <a:moveTo>
                    <a:pt x="10" y="0"/>
                  </a:moveTo>
                  <a:lnTo>
                    <a:pt x="14" y="2"/>
                  </a:lnTo>
                  <a:lnTo>
                    <a:pt x="18" y="4"/>
                  </a:lnTo>
                  <a:lnTo>
                    <a:pt x="67" y="53"/>
                  </a:lnTo>
                  <a:lnTo>
                    <a:pt x="71" y="61"/>
                  </a:lnTo>
                  <a:lnTo>
                    <a:pt x="67" y="69"/>
                  </a:lnTo>
                  <a:lnTo>
                    <a:pt x="18" y="118"/>
                  </a:lnTo>
                  <a:lnTo>
                    <a:pt x="10" y="120"/>
                  </a:lnTo>
                  <a:lnTo>
                    <a:pt x="4" y="118"/>
                  </a:lnTo>
                  <a:lnTo>
                    <a:pt x="0" y="114"/>
                  </a:lnTo>
                  <a:lnTo>
                    <a:pt x="0" y="110"/>
                  </a:lnTo>
                  <a:lnTo>
                    <a:pt x="0" y="106"/>
                  </a:lnTo>
                  <a:lnTo>
                    <a:pt x="4" y="104"/>
                  </a:lnTo>
                  <a:lnTo>
                    <a:pt x="44" y="61"/>
                  </a:lnTo>
                  <a:lnTo>
                    <a:pt x="4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8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ea typeface="微软雅黑" charset="-122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6839593" y="4666153"/>
              <a:ext cx="441774" cy="441774"/>
              <a:chOff x="6839593" y="4666155"/>
              <a:chExt cx="441774" cy="441774"/>
            </a:xfrm>
          </p:grpSpPr>
          <p:sp>
            <p:nvSpPr>
              <p:cNvPr id="207" name="Freeform 199"/>
              <p:cNvSpPr>
                <a:spLocks noEditPoints="1"/>
              </p:cNvSpPr>
              <p:nvPr/>
            </p:nvSpPr>
            <p:spPr bwMode="auto">
              <a:xfrm>
                <a:off x="6839593" y="4666155"/>
                <a:ext cx="441774" cy="441774"/>
              </a:xfrm>
              <a:custGeom>
                <a:avLst/>
                <a:gdLst>
                  <a:gd name="T0" fmla="*/ 77 w 154"/>
                  <a:gd name="T1" fmla="*/ 8 h 154"/>
                  <a:gd name="T2" fmla="*/ 59 w 154"/>
                  <a:gd name="T3" fmla="*/ 10 h 154"/>
                  <a:gd name="T4" fmla="*/ 42 w 154"/>
                  <a:gd name="T5" fmla="*/ 16 h 154"/>
                  <a:gd name="T6" fmla="*/ 24 w 154"/>
                  <a:gd name="T7" fmla="*/ 32 h 154"/>
                  <a:gd name="T8" fmla="*/ 12 w 154"/>
                  <a:gd name="T9" fmla="*/ 53 h 154"/>
                  <a:gd name="T10" fmla="*/ 8 w 154"/>
                  <a:gd name="T11" fmla="*/ 77 h 154"/>
                  <a:gd name="T12" fmla="*/ 10 w 154"/>
                  <a:gd name="T13" fmla="*/ 93 h 154"/>
                  <a:gd name="T14" fmla="*/ 16 w 154"/>
                  <a:gd name="T15" fmla="*/ 110 h 154"/>
                  <a:gd name="T16" fmla="*/ 32 w 154"/>
                  <a:gd name="T17" fmla="*/ 130 h 154"/>
                  <a:gd name="T18" fmla="*/ 53 w 154"/>
                  <a:gd name="T19" fmla="*/ 142 h 154"/>
                  <a:gd name="T20" fmla="*/ 77 w 154"/>
                  <a:gd name="T21" fmla="*/ 146 h 154"/>
                  <a:gd name="T22" fmla="*/ 93 w 154"/>
                  <a:gd name="T23" fmla="*/ 144 h 154"/>
                  <a:gd name="T24" fmla="*/ 109 w 154"/>
                  <a:gd name="T25" fmla="*/ 136 h 154"/>
                  <a:gd name="T26" fmla="*/ 130 w 154"/>
                  <a:gd name="T27" fmla="*/ 122 h 154"/>
                  <a:gd name="T28" fmla="*/ 140 w 154"/>
                  <a:gd name="T29" fmla="*/ 99 h 154"/>
                  <a:gd name="T30" fmla="*/ 144 w 154"/>
                  <a:gd name="T31" fmla="*/ 77 h 154"/>
                  <a:gd name="T32" fmla="*/ 142 w 154"/>
                  <a:gd name="T33" fmla="*/ 59 h 154"/>
                  <a:gd name="T34" fmla="*/ 136 w 154"/>
                  <a:gd name="T35" fmla="*/ 42 h 154"/>
                  <a:gd name="T36" fmla="*/ 120 w 154"/>
                  <a:gd name="T37" fmla="*/ 24 h 154"/>
                  <a:gd name="T38" fmla="*/ 99 w 154"/>
                  <a:gd name="T39" fmla="*/ 12 h 154"/>
                  <a:gd name="T40" fmla="*/ 77 w 154"/>
                  <a:gd name="T41" fmla="*/ 8 h 154"/>
                  <a:gd name="T42" fmla="*/ 77 w 154"/>
                  <a:gd name="T43" fmla="*/ 0 h 154"/>
                  <a:gd name="T44" fmla="*/ 103 w 154"/>
                  <a:gd name="T45" fmla="*/ 4 h 154"/>
                  <a:gd name="T46" fmla="*/ 126 w 154"/>
                  <a:gd name="T47" fmla="*/ 18 h 154"/>
                  <a:gd name="T48" fmla="*/ 144 w 154"/>
                  <a:gd name="T49" fmla="*/ 38 h 154"/>
                  <a:gd name="T50" fmla="*/ 150 w 154"/>
                  <a:gd name="T51" fmla="*/ 57 h 154"/>
                  <a:gd name="T52" fmla="*/ 154 w 154"/>
                  <a:gd name="T53" fmla="*/ 77 h 154"/>
                  <a:gd name="T54" fmla="*/ 148 w 154"/>
                  <a:gd name="T55" fmla="*/ 103 h 154"/>
                  <a:gd name="T56" fmla="*/ 136 w 154"/>
                  <a:gd name="T57" fmla="*/ 126 h 154"/>
                  <a:gd name="T58" fmla="*/ 114 w 154"/>
                  <a:gd name="T59" fmla="*/ 144 h 154"/>
                  <a:gd name="T60" fmla="*/ 95 w 154"/>
                  <a:gd name="T61" fmla="*/ 152 h 154"/>
                  <a:gd name="T62" fmla="*/ 77 w 154"/>
                  <a:gd name="T63" fmla="*/ 154 h 154"/>
                  <a:gd name="T64" fmla="*/ 51 w 154"/>
                  <a:gd name="T65" fmla="*/ 148 h 154"/>
                  <a:gd name="T66" fmla="*/ 26 w 154"/>
                  <a:gd name="T67" fmla="*/ 136 h 154"/>
                  <a:gd name="T68" fmla="*/ 10 w 154"/>
                  <a:gd name="T69" fmla="*/ 114 h 154"/>
                  <a:gd name="T70" fmla="*/ 2 w 154"/>
                  <a:gd name="T71" fmla="*/ 95 h 154"/>
                  <a:gd name="T72" fmla="*/ 0 w 154"/>
                  <a:gd name="T73" fmla="*/ 77 h 154"/>
                  <a:gd name="T74" fmla="*/ 4 w 154"/>
                  <a:gd name="T75" fmla="*/ 50 h 154"/>
                  <a:gd name="T76" fmla="*/ 18 w 154"/>
                  <a:gd name="T77" fmla="*/ 28 h 154"/>
                  <a:gd name="T78" fmla="*/ 38 w 154"/>
                  <a:gd name="T79" fmla="*/ 10 h 154"/>
                  <a:gd name="T80" fmla="*/ 57 w 154"/>
                  <a:gd name="T81" fmla="*/ 2 h 154"/>
                  <a:gd name="T82" fmla="*/ 77 w 154"/>
                  <a:gd name="T8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54">
                    <a:moveTo>
                      <a:pt x="77" y="8"/>
                    </a:moveTo>
                    <a:lnTo>
                      <a:pt x="59" y="10"/>
                    </a:lnTo>
                    <a:lnTo>
                      <a:pt x="42" y="16"/>
                    </a:lnTo>
                    <a:lnTo>
                      <a:pt x="24" y="32"/>
                    </a:lnTo>
                    <a:lnTo>
                      <a:pt x="12" y="53"/>
                    </a:lnTo>
                    <a:lnTo>
                      <a:pt x="8" y="77"/>
                    </a:lnTo>
                    <a:lnTo>
                      <a:pt x="10" y="93"/>
                    </a:lnTo>
                    <a:lnTo>
                      <a:pt x="16" y="110"/>
                    </a:lnTo>
                    <a:lnTo>
                      <a:pt x="32" y="130"/>
                    </a:lnTo>
                    <a:lnTo>
                      <a:pt x="53" y="142"/>
                    </a:lnTo>
                    <a:lnTo>
                      <a:pt x="77" y="146"/>
                    </a:lnTo>
                    <a:lnTo>
                      <a:pt x="93" y="144"/>
                    </a:lnTo>
                    <a:lnTo>
                      <a:pt x="109" y="136"/>
                    </a:lnTo>
                    <a:lnTo>
                      <a:pt x="130" y="122"/>
                    </a:lnTo>
                    <a:lnTo>
                      <a:pt x="140" y="99"/>
                    </a:lnTo>
                    <a:lnTo>
                      <a:pt x="144" y="77"/>
                    </a:lnTo>
                    <a:lnTo>
                      <a:pt x="142" y="59"/>
                    </a:lnTo>
                    <a:lnTo>
                      <a:pt x="136" y="42"/>
                    </a:lnTo>
                    <a:lnTo>
                      <a:pt x="120" y="24"/>
                    </a:lnTo>
                    <a:lnTo>
                      <a:pt x="99" y="12"/>
                    </a:lnTo>
                    <a:lnTo>
                      <a:pt x="77" y="8"/>
                    </a:lnTo>
                    <a:close/>
                    <a:moveTo>
                      <a:pt x="77" y="0"/>
                    </a:moveTo>
                    <a:lnTo>
                      <a:pt x="103" y="4"/>
                    </a:lnTo>
                    <a:lnTo>
                      <a:pt x="126" y="18"/>
                    </a:lnTo>
                    <a:lnTo>
                      <a:pt x="144" y="38"/>
                    </a:lnTo>
                    <a:lnTo>
                      <a:pt x="150" y="57"/>
                    </a:lnTo>
                    <a:lnTo>
                      <a:pt x="154" y="77"/>
                    </a:lnTo>
                    <a:lnTo>
                      <a:pt x="148" y="103"/>
                    </a:lnTo>
                    <a:lnTo>
                      <a:pt x="136" y="126"/>
                    </a:lnTo>
                    <a:lnTo>
                      <a:pt x="114" y="144"/>
                    </a:lnTo>
                    <a:lnTo>
                      <a:pt x="95" y="152"/>
                    </a:lnTo>
                    <a:lnTo>
                      <a:pt x="77" y="154"/>
                    </a:lnTo>
                    <a:lnTo>
                      <a:pt x="51" y="148"/>
                    </a:lnTo>
                    <a:lnTo>
                      <a:pt x="26" y="136"/>
                    </a:lnTo>
                    <a:lnTo>
                      <a:pt x="10" y="114"/>
                    </a:lnTo>
                    <a:lnTo>
                      <a:pt x="2" y="95"/>
                    </a:lnTo>
                    <a:lnTo>
                      <a:pt x="0" y="77"/>
                    </a:lnTo>
                    <a:lnTo>
                      <a:pt x="4" y="50"/>
                    </a:lnTo>
                    <a:lnTo>
                      <a:pt x="18" y="28"/>
                    </a:lnTo>
                    <a:lnTo>
                      <a:pt x="38" y="10"/>
                    </a:lnTo>
                    <a:lnTo>
                      <a:pt x="57" y="2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08" name="Freeform 200"/>
              <p:cNvSpPr>
                <a:spLocks noEditPoints="1"/>
              </p:cNvSpPr>
              <p:nvPr/>
            </p:nvSpPr>
            <p:spPr bwMode="auto">
              <a:xfrm>
                <a:off x="6902704" y="4818193"/>
                <a:ext cx="197938" cy="192201"/>
              </a:xfrm>
              <a:custGeom>
                <a:avLst/>
                <a:gdLst>
                  <a:gd name="T0" fmla="*/ 35 w 69"/>
                  <a:gd name="T1" fmla="*/ 16 h 67"/>
                  <a:gd name="T2" fmla="*/ 29 w 69"/>
                  <a:gd name="T3" fmla="*/ 16 h 67"/>
                  <a:gd name="T4" fmla="*/ 23 w 69"/>
                  <a:gd name="T5" fmla="*/ 20 h 67"/>
                  <a:gd name="T6" fmla="*/ 18 w 69"/>
                  <a:gd name="T7" fmla="*/ 26 h 67"/>
                  <a:gd name="T8" fmla="*/ 16 w 69"/>
                  <a:gd name="T9" fmla="*/ 34 h 67"/>
                  <a:gd name="T10" fmla="*/ 18 w 69"/>
                  <a:gd name="T11" fmla="*/ 40 h 67"/>
                  <a:gd name="T12" fmla="*/ 23 w 69"/>
                  <a:gd name="T13" fmla="*/ 46 h 67"/>
                  <a:gd name="T14" fmla="*/ 29 w 69"/>
                  <a:gd name="T15" fmla="*/ 50 h 67"/>
                  <a:gd name="T16" fmla="*/ 35 w 69"/>
                  <a:gd name="T17" fmla="*/ 50 h 67"/>
                  <a:gd name="T18" fmla="*/ 43 w 69"/>
                  <a:gd name="T19" fmla="*/ 50 h 67"/>
                  <a:gd name="T20" fmla="*/ 47 w 69"/>
                  <a:gd name="T21" fmla="*/ 46 h 67"/>
                  <a:gd name="T22" fmla="*/ 51 w 69"/>
                  <a:gd name="T23" fmla="*/ 40 h 67"/>
                  <a:gd name="T24" fmla="*/ 53 w 69"/>
                  <a:gd name="T25" fmla="*/ 34 h 67"/>
                  <a:gd name="T26" fmla="*/ 51 w 69"/>
                  <a:gd name="T27" fmla="*/ 26 h 67"/>
                  <a:gd name="T28" fmla="*/ 47 w 69"/>
                  <a:gd name="T29" fmla="*/ 20 h 67"/>
                  <a:gd name="T30" fmla="*/ 43 w 69"/>
                  <a:gd name="T31" fmla="*/ 16 h 67"/>
                  <a:gd name="T32" fmla="*/ 35 w 69"/>
                  <a:gd name="T33" fmla="*/ 16 h 67"/>
                  <a:gd name="T34" fmla="*/ 29 w 69"/>
                  <a:gd name="T35" fmla="*/ 0 h 67"/>
                  <a:gd name="T36" fmla="*/ 41 w 69"/>
                  <a:gd name="T37" fmla="*/ 0 h 67"/>
                  <a:gd name="T38" fmla="*/ 41 w 69"/>
                  <a:gd name="T39" fmla="*/ 6 h 67"/>
                  <a:gd name="T40" fmla="*/ 51 w 69"/>
                  <a:gd name="T41" fmla="*/ 10 h 67"/>
                  <a:gd name="T42" fmla="*/ 55 w 69"/>
                  <a:gd name="T43" fmla="*/ 6 h 67"/>
                  <a:gd name="T44" fmla="*/ 63 w 69"/>
                  <a:gd name="T45" fmla="*/ 14 h 67"/>
                  <a:gd name="T46" fmla="*/ 59 w 69"/>
                  <a:gd name="T47" fmla="*/ 18 h 67"/>
                  <a:gd name="T48" fmla="*/ 63 w 69"/>
                  <a:gd name="T49" fmla="*/ 28 h 67"/>
                  <a:gd name="T50" fmla="*/ 69 w 69"/>
                  <a:gd name="T51" fmla="*/ 28 h 67"/>
                  <a:gd name="T52" fmla="*/ 69 w 69"/>
                  <a:gd name="T53" fmla="*/ 38 h 67"/>
                  <a:gd name="T54" fmla="*/ 63 w 69"/>
                  <a:gd name="T55" fmla="*/ 38 h 67"/>
                  <a:gd name="T56" fmla="*/ 59 w 69"/>
                  <a:gd name="T57" fmla="*/ 48 h 67"/>
                  <a:gd name="T58" fmla="*/ 63 w 69"/>
                  <a:gd name="T59" fmla="*/ 53 h 67"/>
                  <a:gd name="T60" fmla="*/ 55 w 69"/>
                  <a:gd name="T61" fmla="*/ 61 h 67"/>
                  <a:gd name="T62" fmla="*/ 51 w 69"/>
                  <a:gd name="T63" fmla="*/ 57 h 67"/>
                  <a:gd name="T64" fmla="*/ 41 w 69"/>
                  <a:gd name="T65" fmla="*/ 61 h 67"/>
                  <a:gd name="T66" fmla="*/ 41 w 69"/>
                  <a:gd name="T67" fmla="*/ 67 h 67"/>
                  <a:gd name="T68" fmla="*/ 29 w 69"/>
                  <a:gd name="T69" fmla="*/ 67 h 67"/>
                  <a:gd name="T70" fmla="*/ 29 w 69"/>
                  <a:gd name="T71" fmla="*/ 61 h 67"/>
                  <a:gd name="T72" fmla="*/ 18 w 69"/>
                  <a:gd name="T73" fmla="*/ 57 h 67"/>
                  <a:gd name="T74" fmla="*/ 14 w 69"/>
                  <a:gd name="T75" fmla="*/ 61 h 67"/>
                  <a:gd name="T76" fmla="*/ 6 w 69"/>
                  <a:gd name="T77" fmla="*/ 53 h 67"/>
                  <a:gd name="T78" fmla="*/ 12 w 69"/>
                  <a:gd name="T79" fmla="*/ 48 h 67"/>
                  <a:gd name="T80" fmla="*/ 8 w 69"/>
                  <a:gd name="T81" fmla="*/ 38 h 67"/>
                  <a:gd name="T82" fmla="*/ 0 w 69"/>
                  <a:gd name="T83" fmla="*/ 38 h 67"/>
                  <a:gd name="T84" fmla="*/ 0 w 69"/>
                  <a:gd name="T85" fmla="*/ 28 h 67"/>
                  <a:gd name="T86" fmla="*/ 8 w 69"/>
                  <a:gd name="T87" fmla="*/ 28 h 67"/>
                  <a:gd name="T88" fmla="*/ 12 w 69"/>
                  <a:gd name="T89" fmla="*/ 18 h 67"/>
                  <a:gd name="T90" fmla="*/ 6 w 69"/>
                  <a:gd name="T91" fmla="*/ 14 h 67"/>
                  <a:gd name="T92" fmla="*/ 14 w 69"/>
                  <a:gd name="T93" fmla="*/ 6 h 67"/>
                  <a:gd name="T94" fmla="*/ 20 w 69"/>
                  <a:gd name="T95" fmla="*/ 10 h 67"/>
                  <a:gd name="T96" fmla="*/ 29 w 69"/>
                  <a:gd name="T97" fmla="*/ 6 h 67"/>
                  <a:gd name="T98" fmla="*/ 29 w 69"/>
                  <a:gd name="T9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9" h="67">
                    <a:moveTo>
                      <a:pt x="35" y="16"/>
                    </a:moveTo>
                    <a:lnTo>
                      <a:pt x="29" y="16"/>
                    </a:lnTo>
                    <a:lnTo>
                      <a:pt x="23" y="20"/>
                    </a:lnTo>
                    <a:lnTo>
                      <a:pt x="18" y="26"/>
                    </a:lnTo>
                    <a:lnTo>
                      <a:pt x="16" y="34"/>
                    </a:lnTo>
                    <a:lnTo>
                      <a:pt x="18" y="40"/>
                    </a:lnTo>
                    <a:lnTo>
                      <a:pt x="23" y="46"/>
                    </a:lnTo>
                    <a:lnTo>
                      <a:pt x="29" y="50"/>
                    </a:lnTo>
                    <a:lnTo>
                      <a:pt x="35" y="50"/>
                    </a:lnTo>
                    <a:lnTo>
                      <a:pt x="43" y="50"/>
                    </a:lnTo>
                    <a:lnTo>
                      <a:pt x="47" y="46"/>
                    </a:lnTo>
                    <a:lnTo>
                      <a:pt x="51" y="40"/>
                    </a:lnTo>
                    <a:lnTo>
                      <a:pt x="53" y="34"/>
                    </a:lnTo>
                    <a:lnTo>
                      <a:pt x="51" y="26"/>
                    </a:lnTo>
                    <a:lnTo>
                      <a:pt x="47" y="20"/>
                    </a:lnTo>
                    <a:lnTo>
                      <a:pt x="43" y="16"/>
                    </a:lnTo>
                    <a:lnTo>
                      <a:pt x="35" y="16"/>
                    </a:lnTo>
                    <a:close/>
                    <a:moveTo>
                      <a:pt x="29" y="0"/>
                    </a:moveTo>
                    <a:lnTo>
                      <a:pt x="41" y="0"/>
                    </a:lnTo>
                    <a:lnTo>
                      <a:pt x="41" y="6"/>
                    </a:lnTo>
                    <a:lnTo>
                      <a:pt x="51" y="10"/>
                    </a:lnTo>
                    <a:lnTo>
                      <a:pt x="55" y="6"/>
                    </a:lnTo>
                    <a:lnTo>
                      <a:pt x="63" y="14"/>
                    </a:lnTo>
                    <a:lnTo>
                      <a:pt x="59" y="18"/>
                    </a:lnTo>
                    <a:lnTo>
                      <a:pt x="63" y="28"/>
                    </a:lnTo>
                    <a:lnTo>
                      <a:pt x="69" y="28"/>
                    </a:lnTo>
                    <a:lnTo>
                      <a:pt x="69" y="38"/>
                    </a:lnTo>
                    <a:lnTo>
                      <a:pt x="63" y="38"/>
                    </a:lnTo>
                    <a:lnTo>
                      <a:pt x="59" y="48"/>
                    </a:lnTo>
                    <a:lnTo>
                      <a:pt x="63" y="53"/>
                    </a:lnTo>
                    <a:lnTo>
                      <a:pt x="55" y="61"/>
                    </a:lnTo>
                    <a:lnTo>
                      <a:pt x="51" y="57"/>
                    </a:lnTo>
                    <a:lnTo>
                      <a:pt x="41" y="61"/>
                    </a:lnTo>
                    <a:lnTo>
                      <a:pt x="41" y="67"/>
                    </a:lnTo>
                    <a:lnTo>
                      <a:pt x="29" y="67"/>
                    </a:lnTo>
                    <a:lnTo>
                      <a:pt x="29" y="61"/>
                    </a:lnTo>
                    <a:lnTo>
                      <a:pt x="18" y="57"/>
                    </a:lnTo>
                    <a:lnTo>
                      <a:pt x="14" y="61"/>
                    </a:lnTo>
                    <a:lnTo>
                      <a:pt x="6" y="53"/>
                    </a:lnTo>
                    <a:lnTo>
                      <a:pt x="12" y="48"/>
                    </a:lnTo>
                    <a:lnTo>
                      <a:pt x="8" y="38"/>
                    </a:lnTo>
                    <a:lnTo>
                      <a:pt x="0" y="38"/>
                    </a:lnTo>
                    <a:lnTo>
                      <a:pt x="0" y="28"/>
                    </a:lnTo>
                    <a:lnTo>
                      <a:pt x="8" y="28"/>
                    </a:lnTo>
                    <a:lnTo>
                      <a:pt x="12" y="18"/>
                    </a:lnTo>
                    <a:lnTo>
                      <a:pt x="6" y="14"/>
                    </a:lnTo>
                    <a:lnTo>
                      <a:pt x="14" y="6"/>
                    </a:lnTo>
                    <a:lnTo>
                      <a:pt x="20" y="10"/>
                    </a:lnTo>
                    <a:lnTo>
                      <a:pt x="29" y="6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09" name="Freeform 201"/>
              <p:cNvSpPr>
                <a:spLocks noEditPoints="1"/>
              </p:cNvSpPr>
              <p:nvPr/>
            </p:nvSpPr>
            <p:spPr bwMode="auto">
              <a:xfrm>
                <a:off x="7077691" y="4763689"/>
                <a:ext cx="134828" cy="129091"/>
              </a:xfrm>
              <a:custGeom>
                <a:avLst/>
                <a:gdLst>
                  <a:gd name="T0" fmla="*/ 24 w 47"/>
                  <a:gd name="T1" fmla="*/ 10 h 45"/>
                  <a:gd name="T2" fmla="*/ 16 w 47"/>
                  <a:gd name="T3" fmla="*/ 12 h 45"/>
                  <a:gd name="T4" fmla="*/ 12 w 47"/>
                  <a:gd name="T5" fmla="*/ 23 h 45"/>
                  <a:gd name="T6" fmla="*/ 14 w 47"/>
                  <a:gd name="T7" fmla="*/ 31 h 45"/>
                  <a:gd name="T8" fmla="*/ 22 w 47"/>
                  <a:gd name="T9" fmla="*/ 35 h 45"/>
                  <a:gd name="T10" fmla="*/ 31 w 47"/>
                  <a:gd name="T11" fmla="*/ 33 h 45"/>
                  <a:gd name="T12" fmla="*/ 37 w 47"/>
                  <a:gd name="T13" fmla="*/ 25 h 45"/>
                  <a:gd name="T14" fmla="*/ 33 w 47"/>
                  <a:gd name="T15" fmla="*/ 14 h 45"/>
                  <a:gd name="T16" fmla="*/ 24 w 47"/>
                  <a:gd name="T17" fmla="*/ 10 h 45"/>
                  <a:gd name="T18" fmla="*/ 22 w 47"/>
                  <a:gd name="T19" fmla="*/ 0 h 45"/>
                  <a:gd name="T20" fmla="*/ 28 w 47"/>
                  <a:gd name="T21" fmla="*/ 0 h 45"/>
                  <a:gd name="T22" fmla="*/ 28 w 47"/>
                  <a:gd name="T23" fmla="*/ 4 h 45"/>
                  <a:gd name="T24" fmla="*/ 35 w 47"/>
                  <a:gd name="T25" fmla="*/ 8 h 45"/>
                  <a:gd name="T26" fmla="*/ 39 w 47"/>
                  <a:gd name="T27" fmla="*/ 4 h 45"/>
                  <a:gd name="T28" fmla="*/ 43 w 47"/>
                  <a:gd name="T29" fmla="*/ 10 h 45"/>
                  <a:gd name="T30" fmla="*/ 41 w 47"/>
                  <a:gd name="T31" fmla="*/ 14 h 45"/>
                  <a:gd name="T32" fmla="*/ 43 w 47"/>
                  <a:gd name="T33" fmla="*/ 21 h 45"/>
                  <a:gd name="T34" fmla="*/ 47 w 47"/>
                  <a:gd name="T35" fmla="*/ 21 h 45"/>
                  <a:gd name="T36" fmla="*/ 47 w 47"/>
                  <a:gd name="T37" fmla="*/ 29 h 45"/>
                  <a:gd name="T38" fmla="*/ 43 w 47"/>
                  <a:gd name="T39" fmla="*/ 29 h 45"/>
                  <a:gd name="T40" fmla="*/ 39 w 47"/>
                  <a:gd name="T41" fmla="*/ 35 h 45"/>
                  <a:gd name="T42" fmla="*/ 41 w 47"/>
                  <a:gd name="T43" fmla="*/ 37 h 45"/>
                  <a:gd name="T44" fmla="*/ 35 w 47"/>
                  <a:gd name="T45" fmla="*/ 43 h 45"/>
                  <a:gd name="T46" fmla="*/ 33 w 47"/>
                  <a:gd name="T47" fmla="*/ 39 h 45"/>
                  <a:gd name="T48" fmla="*/ 26 w 47"/>
                  <a:gd name="T49" fmla="*/ 41 h 45"/>
                  <a:gd name="T50" fmla="*/ 24 w 47"/>
                  <a:gd name="T51" fmla="*/ 45 h 45"/>
                  <a:gd name="T52" fmla="*/ 18 w 47"/>
                  <a:gd name="T53" fmla="*/ 45 h 45"/>
                  <a:gd name="T54" fmla="*/ 18 w 47"/>
                  <a:gd name="T55" fmla="*/ 41 h 45"/>
                  <a:gd name="T56" fmla="*/ 12 w 47"/>
                  <a:gd name="T57" fmla="*/ 37 h 45"/>
                  <a:gd name="T58" fmla="*/ 8 w 47"/>
                  <a:gd name="T59" fmla="*/ 41 h 45"/>
                  <a:gd name="T60" fmla="*/ 4 w 47"/>
                  <a:gd name="T61" fmla="*/ 35 h 45"/>
                  <a:gd name="T62" fmla="*/ 6 w 47"/>
                  <a:gd name="T63" fmla="*/ 31 h 45"/>
                  <a:gd name="T64" fmla="*/ 4 w 47"/>
                  <a:gd name="T65" fmla="*/ 25 h 45"/>
                  <a:gd name="T66" fmla="*/ 0 w 47"/>
                  <a:gd name="T67" fmla="*/ 25 h 45"/>
                  <a:gd name="T68" fmla="*/ 2 w 47"/>
                  <a:gd name="T69" fmla="*/ 16 h 45"/>
                  <a:gd name="T70" fmla="*/ 6 w 47"/>
                  <a:gd name="T71" fmla="*/ 16 h 45"/>
                  <a:gd name="T72" fmla="*/ 8 w 47"/>
                  <a:gd name="T73" fmla="*/ 10 h 45"/>
                  <a:gd name="T74" fmla="*/ 6 w 47"/>
                  <a:gd name="T75" fmla="*/ 8 h 45"/>
                  <a:gd name="T76" fmla="*/ 12 w 47"/>
                  <a:gd name="T77" fmla="*/ 2 h 45"/>
                  <a:gd name="T78" fmla="*/ 14 w 47"/>
                  <a:gd name="T79" fmla="*/ 6 h 45"/>
                  <a:gd name="T80" fmla="*/ 22 w 47"/>
                  <a:gd name="T81" fmla="*/ 4 h 45"/>
                  <a:gd name="T82" fmla="*/ 22 w 47"/>
                  <a:gd name="T8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7" h="45">
                    <a:moveTo>
                      <a:pt x="24" y="10"/>
                    </a:moveTo>
                    <a:lnTo>
                      <a:pt x="16" y="12"/>
                    </a:lnTo>
                    <a:lnTo>
                      <a:pt x="12" y="23"/>
                    </a:lnTo>
                    <a:lnTo>
                      <a:pt x="14" y="31"/>
                    </a:lnTo>
                    <a:lnTo>
                      <a:pt x="22" y="35"/>
                    </a:lnTo>
                    <a:lnTo>
                      <a:pt x="31" y="33"/>
                    </a:lnTo>
                    <a:lnTo>
                      <a:pt x="37" y="25"/>
                    </a:lnTo>
                    <a:lnTo>
                      <a:pt x="33" y="14"/>
                    </a:lnTo>
                    <a:lnTo>
                      <a:pt x="24" y="10"/>
                    </a:lnTo>
                    <a:close/>
                    <a:moveTo>
                      <a:pt x="22" y="0"/>
                    </a:moveTo>
                    <a:lnTo>
                      <a:pt x="28" y="0"/>
                    </a:lnTo>
                    <a:lnTo>
                      <a:pt x="28" y="4"/>
                    </a:lnTo>
                    <a:lnTo>
                      <a:pt x="35" y="8"/>
                    </a:lnTo>
                    <a:lnTo>
                      <a:pt x="39" y="4"/>
                    </a:lnTo>
                    <a:lnTo>
                      <a:pt x="43" y="10"/>
                    </a:lnTo>
                    <a:lnTo>
                      <a:pt x="41" y="14"/>
                    </a:lnTo>
                    <a:lnTo>
                      <a:pt x="43" y="21"/>
                    </a:lnTo>
                    <a:lnTo>
                      <a:pt x="47" y="21"/>
                    </a:lnTo>
                    <a:lnTo>
                      <a:pt x="47" y="29"/>
                    </a:lnTo>
                    <a:lnTo>
                      <a:pt x="43" y="29"/>
                    </a:lnTo>
                    <a:lnTo>
                      <a:pt x="39" y="35"/>
                    </a:lnTo>
                    <a:lnTo>
                      <a:pt x="41" y="37"/>
                    </a:lnTo>
                    <a:lnTo>
                      <a:pt x="35" y="43"/>
                    </a:lnTo>
                    <a:lnTo>
                      <a:pt x="33" y="39"/>
                    </a:lnTo>
                    <a:lnTo>
                      <a:pt x="26" y="41"/>
                    </a:lnTo>
                    <a:lnTo>
                      <a:pt x="24" y="45"/>
                    </a:lnTo>
                    <a:lnTo>
                      <a:pt x="18" y="45"/>
                    </a:lnTo>
                    <a:lnTo>
                      <a:pt x="18" y="41"/>
                    </a:lnTo>
                    <a:lnTo>
                      <a:pt x="12" y="37"/>
                    </a:lnTo>
                    <a:lnTo>
                      <a:pt x="8" y="41"/>
                    </a:lnTo>
                    <a:lnTo>
                      <a:pt x="4" y="35"/>
                    </a:lnTo>
                    <a:lnTo>
                      <a:pt x="6" y="31"/>
                    </a:lnTo>
                    <a:lnTo>
                      <a:pt x="4" y="25"/>
                    </a:lnTo>
                    <a:lnTo>
                      <a:pt x="0" y="25"/>
                    </a:lnTo>
                    <a:lnTo>
                      <a:pt x="2" y="16"/>
                    </a:lnTo>
                    <a:lnTo>
                      <a:pt x="6" y="16"/>
                    </a:lnTo>
                    <a:lnTo>
                      <a:pt x="8" y="10"/>
                    </a:lnTo>
                    <a:lnTo>
                      <a:pt x="6" y="8"/>
                    </a:lnTo>
                    <a:lnTo>
                      <a:pt x="12" y="2"/>
                    </a:lnTo>
                    <a:lnTo>
                      <a:pt x="14" y="6"/>
                    </a:lnTo>
                    <a:lnTo>
                      <a:pt x="22" y="4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10" name="Freeform 202"/>
              <p:cNvSpPr>
                <a:spLocks noEditPoints="1"/>
              </p:cNvSpPr>
              <p:nvPr/>
            </p:nvSpPr>
            <p:spPr bwMode="auto">
              <a:xfrm>
                <a:off x="7094903" y="4898515"/>
                <a:ext cx="88929" cy="94667"/>
              </a:xfrm>
              <a:custGeom>
                <a:avLst/>
                <a:gdLst>
                  <a:gd name="T0" fmla="*/ 16 w 31"/>
                  <a:gd name="T1" fmla="*/ 8 h 33"/>
                  <a:gd name="T2" fmla="*/ 10 w 31"/>
                  <a:gd name="T3" fmla="*/ 10 h 33"/>
                  <a:gd name="T4" fmla="*/ 8 w 31"/>
                  <a:gd name="T5" fmla="*/ 16 h 33"/>
                  <a:gd name="T6" fmla="*/ 10 w 31"/>
                  <a:gd name="T7" fmla="*/ 22 h 33"/>
                  <a:gd name="T8" fmla="*/ 14 w 31"/>
                  <a:gd name="T9" fmla="*/ 25 h 33"/>
                  <a:gd name="T10" fmla="*/ 20 w 31"/>
                  <a:gd name="T11" fmla="*/ 22 h 33"/>
                  <a:gd name="T12" fmla="*/ 25 w 31"/>
                  <a:gd name="T13" fmla="*/ 16 h 33"/>
                  <a:gd name="T14" fmla="*/ 22 w 31"/>
                  <a:gd name="T15" fmla="*/ 10 h 33"/>
                  <a:gd name="T16" fmla="*/ 16 w 31"/>
                  <a:gd name="T17" fmla="*/ 8 h 33"/>
                  <a:gd name="T18" fmla="*/ 14 w 31"/>
                  <a:gd name="T19" fmla="*/ 0 h 33"/>
                  <a:gd name="T20" fmla="*/ 20 w 31"/>
                  <a:gd name="T21" fmla="*/ 2 h 33"/>
                  <a:gd name="T22" fmla="*/ 20 w 31"/>
                  <a:gd name="T23" fmla="*/ 4 h 33"/>
                  <a:gd name="T24" fmla="*/ 25 w 31"/>
                  <a:gd name="T25" fmla="*/ 6 h 33"/>
                  <a:gd name="T26" fmla="*/ 27 w 31"/>
                  <a:gd name="T27" fmla="*/ 4 h 33"/>
                  <a:gd name="T28" fmla="*/ 29 w 31"/>
                  <a:gd name="T29" fmla="*/ 8 h 33"/>
                  <a:gd name="T30" fmla="*/ 27 w 31"/>
                  <a:gd name="T31" fmla="*/ 10 h 33"/>
                  <a:gd name="T32" fmla="*/ 29 w 31"/>
                  <a:gd name="T33" fmla="*/ 14 h 33"/>
                  <a:gd name="T34" fmla="*/ 31 w 31"/>
                  <a:gd name="T35" fmla="*/ 14 h 33"/>
                  <a:gd name="T36" fmla="*/ 31 w 31"/>
                  <a:gd name="T37" fmla="*/ 20 h 33"/>
                  <a:gd name="T38" fmla="*/ 29 w 31"/>
                  <a:gd name="T39" fmla="*/ 20 h 33"/>
                  <a:gd name="T40" fmla="*/ 27 w 31"/>
                  <a:gd name="T41" fmla="*/ 25 h 33"/>
                  <a:gd name="T42" fmla="*/ 29 w 31"/>
                  <a:gd name="T43" fmla="*/ 27 h 33"/>
                  <a:gd name="T44" fmla="*/ 25 w 31"/>
                  <a:gd name="T45" fmla="*/ 31 h 33"/>
                  <a:gd name="T46" fmla="*/ 22 w 31"/>
                  <a:gd name="T47" fmla="*/ 29 h 33"/>
                  <a:gd name="T48" fmla="*/ 18 w 31"/>
                  <a:gd name="T49" fmla="*/ 29 h 33"/>
                  <a:gd name="T50" fmla="*/ 16 w 31"/>
                  <a:gd name="T51" fmla="*/ 33 h 33"/>
                  <a:gd name="T52" fmla="*/ 12 w 31"/>
                  <a:gd name="T53" fmla="*/ 31 h 33"/>
                  <a:gd name="T54" fmla="*/ 12 w 31"/>
                  <a:gd name="T55" fmla="*/ 29 h 33"/>
                  <a:gd name="T56" fmla="*/ 8 w 31"/>
                  <a:gd name="T57" fmla="*/ 27 h 33"/>
                  <a:gd name="T58" fmla="*/ 6 w 31"/>
                  <a:gd name="T59" fmla="*/ 29 h 33"/>
                  <a:gd name="T60" fmla="*/ 2 w 31"/>
                  <a:gd name="T61" fmla="*/ 25 h 33"/>
                  <a:gd name="T62" fmla="*/ 4 w 31"/>
                  <a:gd name="T63" fmla="*/ 22 h 33"/>
                  <a:gd name="T64" fmla="*/ 4 w 31"/>
                  <a:gd name="T65" fmla="*/ 18 h 33"/>
                  <a:gd name="T66" fmla="*/ 0 w 31"/>
                  <a:gd name="T67" fmla="*/ 18 h 33"/>
                  <a:gd name="T68" fmla="*/ 0 w 31"/>
                  <a:gd name="T69" fmla="*/ 12 h 33"/>
                  <a:gd name="T70" fmla="*/ 4 w 31"/>
                  <a:gd name="T71" fmla="*/ 12 h 33"/>
                  <a:gd name="T72" fmla="*/ 6 w 31"/>
                  <a:gd name="T73" fmla="*/ 8 h 33"/>
                  <a:gd name="T74" fmla="*/ 4 w 31"/>
                  <a:gd name="T75" fmla="*/ 6 h 33"/>
                  <a:gd name="T76" fmla="*/ 8 w 31"/>
                  <a:gd name="T77" fmla="*/ 2 h 33"/>
                  <a:gd name="T78" fmla="*/ 10 w 31"/>
                  <a:gd name="T79" fmla="*/ 6 h 33"/>
                  <a:gd name="T80" fmla="*/ 14 w 31"/>
                  <a:gd name="T81" fmla="*/ 4 h 33"/>
                  <a:gd name="T82" fmla="*/ 14 w 31"/>
                  <a:gd name="T8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1" h="33">
                    <a:moveTo>
                      <a:pt x="16" y="8"/>
                    </a:moveTo>
                    <a:lnTo>
                      <a:pt x="10" y="10"/>
                    </a:lnTo>
                    <a:lnTo>
                      <a:pt x="8" y="16"/>
                    </a:lnTo>
                    <a:lnTo>
                      <a:pt x="10" y="22"/>
                    </a:lnTo>
                    <a:lnTo>
                      <a:pt x="14" y="25"/>
                    </a:lnTo>
                    <a:lnTo>
                      <a:pt x="20" y="22"/>
                    </a:lnTo>
                    <a:lnTo>
                      <a:pt x="25" y="16"/>
                    </a:lnTo>
                    <a:lnTo>
                      <a:pt x="22" y="10"/>
                    </a:lnTo>
                    <a:lnTo>
                      <a:pt x="16" y="8"/>
                    </a:lnTo>
                    <a:close/>
                    <a:moveTo>
                      <a:pt x="14" y="0"/>
                    </a:moveTo>
                    <a:lnTo>
                      <a:pt x="20" y="2"/>
                    </a:lnTo>
                    <a:lnTo>
                      <a:pt x="20" y="4"/>
                    </a:lnTo>
                    <a:lnTo>
                      <a:pt x="25" y="6"/>
                    </a:lnTo>
                    <a:lnTo>
                      <a:pt x="27" y="4"/>
                    </a:lnTo>
                    <a:lnTo>
                      <a:pt x="29" y="8"/>
                    </a:lnTo>
                    <a:lnTo>
                      <a:pt x="27" y="10"/>
                    </a:lnTo>
                    <a:lnTo>
                      <a:pt x="29" y="14"/>
                    </a:lnTo>
                    <a:lnTo>
                      <a:pt x="31" y="14"/>
                    </a:lnTo>
                    <a:lnTo>
                      <a:pt x="31" y="20"/>
                    </a:lnTo>
                    <a:lnTo>
                      <a:pt x="29" y="20"/>
                    </a:lnTo>
                    <a:lnTo>
                      <a:pt x="27" y="25"/>
                    </a:lnTo>
                    <a:lnTo>
                      <a:pt x="29" y="27"/>
                    </a:lnTo>
                    <a:lnTo>
                      <a:pt x="25" y="31"/>
                    </a:lnTo>
                    <a:lnTo>
                      <a:pt x="22" y="29"/>
                    </a:lnTo>
                    <a:lnTo>
                      <a:pt x="18" y="29"/>
                    </a:lnTo>
                    <a:lnTo>
                      <a:pt x="16" y="33"/>
                    </a:lnTo>
                    <a:lnTo>
                      <a:pt x="12" y="31"/>
                    </a:lnTo>
                    <a:lnTo>
                      <a:pt x="12" y="29"/>
                    </a:lnTo>
                    <a:lnTo>
                      <a:pt x="8" y="27"/>
                    </a:lnTo>
                    <a:lnTo>
                      <a:pt x="6" y="29"/>
                    </a:lnTo>
                    <a:lnTo>
                      <a:pt x="2" y="25"/>
                    </a:lnTo>
                    <a:lnTo>
                      <a:pt x="4" y="22"/>
                    </a:lnTo>
                    <a:lnTo>
                      <a:pt x="4" y="18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4" y="12"/>
                    </a:lnTo>
                    <a:lnTo>
                      <a:pt x="6" y="8"/>
                    </a:lnTo>
                    <a:lnTo>
                      <a:pt x="4" y="6"/>
                    </a:lnTo>
                    <a:lnTo>
                      <a:pt x="8" y="2"/>
                    </a:lnTo>
                    <a:lnTo>
                      <a:pt x="10" y="6"/>
                    </a:lnTo>
                    <a:lnTo>
                      <a:pt x="14" y="4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6484948" y="3308246"/>
            <a:ext cx="707178" cy="421587"/>
            <a:chOff x="6839593" y="2775708"/>
            <a:chExt cx="745852" cy="444643"/>
          </a:xfrm>
        </p:grpSpPr>
        <p:sp>
          <p:nvSpPr>
            <p:cNvPr id="36" name="Freeform 83"/>
            <p:cNvSpPr/>
            <p:nvPr/>
          </p:nvSpPr>
          <p:spPr bwMode="auto">
            <a:xfrm>
              <a:off x="7381769" y="2824475"/>
              <a:ext cx="203676" cy="347109"/>
            </a:xfrm>
            <a:custGeom>
              <a:avLst/>
              <a:gdLst>
                <a:gd name="T0" fmla="*/ 10 w 71"/>
                <a:gd name="T1" fmla="*/ 0 h 121"/>
                <a:gd name="T2" fmla="*/ 14 w 71"/>
                <a:gd name="T3" fmla="*/ 3 h 121"/>
                <a:gd name="T4" fmla="*/ 18 w 71"/>
                <a:gd name="T5" fmla="*/ 5 h 121"/>
                <a:gd name="T6" fmla="*/ 67 w 71"/>
                <a:gd name="T7" fmla="*/ 53 h 121"/>
                <a:gd name="T8" fmla="*/ 71 w 71"/>
                <a:gd name="T9" fmla="*/ 62 h 121"/>
                <a:gd name="T10" fmla="*/ 67 w 71"/>
                <a:gd name="T11" fmla="*/ 68 h 121"/>
                <a:gd name="T12" fmla="*/ 18 w 71"/>
                <a:gd name="T13" fmla="*/ 119 h 121"/>
                <a:gd name="T14" fmla="*/ 10 w 71"/>
                <a:gd name="T15" fmla="*/ 121 h 121"/>
                <a:gd name="T16" fmla="*/ 4 w 71"/>
                <a:gd name="T17" fmla="*/ 119 h 121"/>
                <a:gd name="T18" fmla="*/ 0 w 71"/>
                <a:gd name="T19" fmla="*/ 115 h 121"/>
                <a:gd name="T20" fmla="*/ 0 w 71"/>
                <a:gd name="T21" fmla="*/ 111 h 121"/>
                <a:gd name="T22" fmla="*/ 0 w 71"/>
                <a:gd name="T23" fmla="*/ 106 h 121"/>
                <a:gd name="T24" fmla="*/ 4 w 71"/>
                <a:gd name="T25" fmla="*/ 104 h 121"/>
                <a:gd name="T26" fmla="*/ 44 w 71"/>
                <a:gd name="T27" fmla="*/ 62 h 121"/>
                <a:gd name="T28" fmla="*/ 4 w 71"/>
                <a:gd name="T29" fmla="*/ 19 h 121"/>
                <a:gd name="T30" fmla="*/ 0 w 71"/>
                <a:gd name="T31" fmla="*/ 15 h 121"/>
                <a:gd name="T32" fmla="*/ 0 w 71"/>
                <a:gd name="T33" fmla="*/ 11 h 121"/>
                <a:gd name="T34" fmla="*/ 0 w 71"/>
                <a:gd name="T35" fmla="*/ 7 h 121"/>
                <a:gd name="T36" fmla="*/ 4 w 71"/>
                <a:gd name="T37" fmla="*/ 5 h 121"/>
                <a:gd name="T38" fmla="*/ 6 w 71"/>
                <a:gd name="T39" fmla="*/ 3 h 121"/>
                <a:gd name="T40" fmla="*/ 10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10" y="0"/>
                  </a:moveTo>
                  <a:lnTo>
                    <a:pt x="14" y="3"/>
                  </a:lnTo>
                  <a:lnTo>
                    <a:pt x="18" y="5"/>
                  </a:lnTo>
                  <a:lnTo>
                    <a:pt x="67" y="53"/>
                  </a:lnTo>
                  <a:lnTo>
                    <a:pt x="71" y="62"/>
                  </a:lnTo>
                  <a:lnTo>
                    <a:pt x="67" y="68"/>
                  </a:lnTo>
                  <a:lnTo>
                    <a:pt x="18" y="119"/>
                  </a:lnTo>
                  <a:lnTo>
                    <a:pt x="10" y="121"/>
                  </a:lnTo>
                  <a:lnTo>
                    <a:pt x="4" y="119"/>
                  </a:lnTo>
                  <a:lnTo>
                    <a:pt x="0" y="115"/>
                  </a:lnTo>
                  <a:lnTo>
                    <a:pt x="0" y="111"/>
                  </a:lnTo>
                  <a:lnTo>
                    <a:pt x="0" y="106"/>
                  </a:lnTo>
                  <a:lnTo>
                    <a:pt x="4" y="104"/>
                  </a:lnTo>
                  <a:lnTo>
                    <a:pt x="44" y="62"/>
                  </a:lnTo>
                  <a:lnTo>
                    <a:pt x="4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4" y="5"/>
                  </a:lnTo>
                  <a:lnTo>
                    <a:pt x="6" y="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ea typeface="微软雅黑" charset="-122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6839593" y="2775708"/>
              <a:ext cx="441774" cy="444643"/>
              <a:chOff x="6839593" y="2769970"/>
              <a:chExt cx="441774" cy="444643"/>
            </a:xfrm>
          </p:grpSpPr>
          <p:sp>
            <p:nvSpPr>
              <p:cNvPr id="211" name="Freeform 203"/>
              <p:cNvSpPr>
                <a:spLocks noEditPoints="1"/>
              </p:cNvSpPr>
              <p:nvPr/>
            </p:nvSpPr>
            <p:spPr bwMode="auto">
              <a:xfrm>
                <a:off x="6839593" y="2769970"/>
                <a:ext cx="441774" cy="444643"/>
              </a:xfrm>
              <a:custGeom>
                <a:avLst/>
                <a:gdLst>
                  <a:gd name="T0" fmla="*/ 77 w 154"/>
                  <a:gd name="T1" fmla="*/ 10 h 155"/>
                  <a:gd name="T2" fmla="*/ 59 w 154"/>
                  <a:gd name="T3" fmla="*/ 12 h 155"/>
                  <a:gd name="T4" fmla="*/ 42 w 154"/>
                  <a:gd name="T5" fmla="*/ 19 h 155"/>
                  <a:gd name="T6" fmla="*/ 24 w 154"/>
                  <a:gd name="T7" fmla="*/ 35 h 155"/>
                  <a:gd name="T8" fmla="*/ 12 w 154"/>
                  <a:gd name="T9" fmla="*/ 55 h 155"/>
                  <a:gd name="T10" fmla="*/ 8 w 154"/>
                  <a:gd name="T11" fmla="*/ 78 h 155"/>
                  <a:gd name="T12" fmla="*/ 10 w 154"/>
                  <a:gd name="T13" fmla="*/ 96 h 155"/>
                  <a:gd name="T14" fmla="*/ 16 w 154"/>
                  <a:gd name="T15" fmla="*/ 112 h 155"/>
                  <a:gd name="T16" fmla="*/ 32 w 154"/>
                  <a:gd name="T17" fmla="*/ 131 h 155"/>
                  <a:gd name="T18" fmla="*/ 53 w 154"/>
                  <a:gd name="T19" fmla="*/ 143 h 155"/>
                  <a:gd name="T20" fmla="*/ 77 w 154"/>
                  <a:gd name="T21" fmla="*/ 147 h 155"/>
                  <a:gd name="T22" fmla="*/ 93 w 154"/>
                  <a:gd name="T23" fmla="*/ 145 h 155"/>
                  <a:gd name="T24" fmla="*/ 109 w 154"/>
                  <a:gd name="T25" fmla="*/ 139 h 155"/>
                  <a:gd name="T26" fmla="*/ 130 w 154"/>
                  <a:gd name="T27" fmla="*/ 122 h 155"/>
                  <a:gd name="T28" fmla="*/ 140 w 154"/>
                  <a:gd name="T29" fmla="*/ 102 h 155"/>
                  <a:gd name="T30" fmla="*/ 144 w 154"/>
                  <a:gd name="T31" fmla="*/ 78 h 155"/>
                  <a:gd name="T32" fmla="*/ 142 w 154"/>
                  <a:gd name="T33" fmla="*/ 61 h 155"/>
                  <a:gd name="T34" fmla="*/ 136 w 154"/>
                  <a:gd name="T35" fmla="*/ 45 h 155"/>
                  <a:gd name="T36" fmla="*/ 120 w 154"/>
                  <a:gd name="T37" fmla="*/ 25 h 155"/>
                  <a:gd name="T38" fmla="*/ 99 w 154"/>
                  <a:gd name="T39" fmla="*/ 14 h 155"/>
                  <a:gd name="T40" fmla="*/ 77 w 154"/>
                  <a:gd name="T41" fmla="*/ 10 h 155"/>
                  <a:gd name="T42" fmla="*/ 77 w 154"/>
                  <a:gd name="T43" fmla="*/ 0 h 155"/>
                  <a:gd name="T44" fmla="*/ 103 w 154"/>
                  <a:gd name="T45" fmla="*/ 6 h 155"/>
                  <a:gd name="T46" fmla="*/ 126 w 154"/>
                  <a:gd name="T47" fmla="*/ 19 h 155"/>
                  <a:gd name="T48" fmla="*/ 144 w 154"/>
                  <a:gd name="T49" fmla="*/ 41 h 155"/>
                  <a:gd name="T50" fmla="*/ 150 w 154"/>
                  <a:gd name="T51" fmla="*/ 59 h 155"/>
                  <a:gd name="T52" fmla="*/ 154 w 154"/>
                  <a:gd name="T53" fmla="*/ 78 h 155"/>
                  <a:gd name="T54" fmla="*/ 148 w 154"/>
                  <a:gd name="T55" fmla="*/ 104 h 155"/>
                  <a:gd name="T56" fmla="*/ 136 w 154"/>
                  <a:gd name="T57" fmla="*/ 129 h 155"/>
                  <a:gd name="T58" fmla="*/ 114 w 154"/>
                  <a:gd name="T59" fmla="*/ 145 h 155"/>
                  <a:gd name="T60" fmla="*/ 95 w 154"/>
                  <a:gd name="T61" fmla="*/ 153 h 155"/>
                  <a:gd name="T62" fmla="*/ 77 w 154"/>
                  <a:gd name="T63" fmla="*/ 155 h 155"/>
                  <a:gd name="T64" fmla="*/ 51 w 154"/>
                  <a:gd name="T65" fmla="*/ 151 h 155"/>
                  <a:gd name="T66" fmla="*/ 26 w 154"/>
                  <a:gd name="T67" fmla="*/ 137 h 155"/>
                  <a:gd name="T68" fmla="*/ 10 w 154"/>
                  <a:gd name="T69" fmla="*/ 116 h 155"/>
                  <a:gd name="T70" fmla="*/ 2 w 154"/>
                  <a:gd name="T71" fmla="*/ 98 h 155"/>
                  <a:gd name="T72" fmla="*/ 0 w 154"/>
                  <a:gd name="T73" fmla="*/ 78 h 155"/>
                  <a:gd name="T74" fmla="*/ 4 w 154"/>
                  <a:gd name="T75" fmla="*/ 51 h 155"/>
                  <a:gd name="T76" fmla="*/ 18 w 154"/>
                  <a:gd name="T77" fmla="*/ 29 h 155"/>
                  <a:gd name="T78" fmla="*/ 38 w 154"/>
                  <a:gd name="T79" fmla="*/ 10 h 155"/>
                  <a:gd name="T80" fmla="*/ 57 w 154"/>
                  <a:gd name="T81" fmla="*/ 4 h 155"/>
                  <a:gd name="T82" fmla="*/ 77 w 154"/>
                  <a:gd name="T8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55">
                    <a:moveTo>
                      <a:pt x="77" y="10"/>
                    </a:moveTo>
                    <a:lnTo>
                      <a:pt x="59" y="12"/>
                    </a:lnTo>
                    <a:lnTo>
                      <a:pt x="42" y="19"/>
                    </a:lnTo>
                    <a:lnTo>
                      <a:pt x="24" y="35"/>
                    </a:lnTo>
                    <a:lnTo>
                      <a:pt x="12" y="55"/>
                    </a:lnTo>
                    <a:lnTo>
                      <a:pt x="8" y="78"/>
                    </a:lnTo>
                    <a:lnTo>
                      <a:pt x="10" y="96"/>
                    </a:lnTo>
                    <a:lnTo>
                      <a:pt x="16" y="112"/>
                    </a:lnTo>
                    <a:lnTo>
                      <a:pt x="32" y="131"/>
                    </a:lnTo>
                    <a:lnTo>
                      <a:pt x="53" y="143"/>
                    </a:lnTo>
                    <a:lnTo>
                      <a:pt x="77" y="147"/>
                    </a:lnTo>
                    <a:lnTo>
                      <a:pt x="93" y="145"/>
                    </a:lnTo>
                    <a:lnTo>
                      <a:pt x="109" y="139"/>
                    </a:lnTo>
                    <a:lnTo>
                      <a:pt x="130" y="122"/>
                    </a:lnTo>
                    <a:lnTo>
                      <a:pt x="140" y="102"/>
                    </a:lnTo>
                    <a:lnTo>
                      <a:pt x="144" y="78"/>
                    </a:lnTo>
                    <a:lnTo>
                      <a:pt x="142" y="61"/>
                    </a:lnTo>
                    <a:lnTo>
                      <a:pt x="136" y="45"/>
                    </a:lnTo>
                    <a:lnTo>
                      <a:pt x="120" y="25"/>
                    </a:lnTo>
                    <a:lnTo>
                      <a:pt x="99" y="14"/>
                    </a:lnTo>
                    <a:lnTo>
                      <a:pt x="77" y="10"/>
                    </a:lnTo>
                    <a:close/>
                    <a:moveTo>
                      <a:pt x="77" y="0"/>
                    </a:moveTo>
                    <a:lnTo>
                      <a:pt x="103" y="6"/>
                    </a:lnTo>
                    <a:lnTo>
                      <a:pt x="126" y="19"/>
                    </a:lnTo>
                    <a:lnTo>
                      <a:pt x="144" y="41"/>
                    </a:lnTo>
                    <a:lnTo>
                      <a:pt x="150" y="59"/>
                    </a:lnTo>
                    <a:lnTo>
                      <a:pt x="154" y="78"/>
                    </a:lnTo>
                    <a:lnTo>
                      <a:pt x="148" y="104"/>
                    </a:lnTo>
                    <a:lnTo>
                      <a:pt x="136" y="129"/>
                    </a:lnTo>
                    <a:lnTo>
                      <a:pt x="114" y="145"/>
                    </a:lnTo>
                    <a:lnTo>
                      <a:pt x="95" y="153"/>
                    </a:lnTo>
                    <a:lnTo>
                      <a:pt x="77" y="155"/>
                    </a:lnTo>
                    <a:lnTo>
                      <a:pt x="51" y="151"/>
                    </a:lnTo>
                    <a:lnTo>
                      <a:pt x="26" y="137"/>
                    </a:lnTo>
                    <a:lnTo>
                      <a:pt x="10" y="116"/>
                    </a:lnTo>
                    <a:lnTo>
                      <a:pt x="2" y="98"/>
                    </a:lnTo>
                    <a:lnTo>
                      <a:pt x="0" y="78"/>
                    </a:lnTo>
                    <a:lnTo>
                      <a:pt x="4" y="51"/>
                    </a:lnTo>
                    <a:lnTo>
                      <a:pt x="18" y="29"/>
                    </a:lnTo>
                    <a:lnTo>
                      <a:pt x="38" y="10"/>
                    </a:lnTo>
                    <a:lnTo>
                      <a:pt x="57" y="4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12" name="Freeform 204"/>
              <p:cNvSpPr>
                <a:spLocks noEditPoints="1"/>
              </p:cNvSpPr>
              <p:nvPr/>
            </p:nvSpPr>
            <p:spPr bwMode="auto">
              <a:xfrm>
                <a:off x="6925653" y="2870374"/>
                <a:ext cx="269654" cy="186464"/>
              </a:xfrm>
              <a:custGeom>
                <a:avLst/>
                <a:gdLst>
                  <a:gd name="T0" fmla="*/ 6 w 94"/>
                  <a:gd name="T1" fmla="*/ 6 h 65"/>
                  <a:gd name="T2" fmla="*/ 6 w 94"/>
                  <a:gd name="T3" fmla="*/ 55 h 65"/>
                  <a:gd name="T4" fmla="*/ 88 w 94"/>
                  <a:gd name="T5" fmla="*/ 55 h 65"/>
                  <a:gd name="T6" fmla="*/ 88 w 94"/>
                  <a:gd name="T7" fmla="*/ 6 h 65"/>
                  <a:gd name="T8" fmla="*/ 6 w 94"/>
                  <a:gd name="T9" fmla="*/ 6 h 65"/>
                  <a:gd name="T10" fmla="*/ 4 w 94"/>
                  <a:gd name="T11" fmla="*/ 0 h 65"/>
                  <a:gd name="T12" fmla="*/ 88 w 94"/>
                  <a:gd name="T13" fmla="*/ 0 h 65"/>
                  <a:gd name="T14" fmla="*/ 94 w 94"/>
                  <a:gd name="T15" fmla="*/ 4 h 65"/>
                  <a:gd name="T16" fmla="*/ 94 w 94"/>
                  <a:gd name="T17" fmla="*/ 61 h 65"/>
                  <a:gd name="T18" fmla="*/ 88 w 94"/>
                  <a:gd name="T19" fmla="*/ 65 h 65"/>
                  <a:gd name="T20" fmla="*/ 67 w 94"/>
                  <a:gd name="T21" fmla="*/ 65 h 65"/>
                  <a:gd name="T22" fmla="*/ 29 w 94"/>
                  <a:gd name="T23" fmla="*/ 65 h 65"/>
                  <a:gd name="T24" fmla="*/ 4 w 94"/>
                  <a:gd name="T25" fmla="*/ 65 h 65"/>
                  <a:gd name="T26" fmla="*/ 0 w 94"/>
                  <a:gd name="T27" fmla="*/ 61 h 65"/>
                  <a:gd name="T28" fmla="*/ 0 w 94"/>
                  <a:gd name="T29" fmla="*/ 4 h 65"/>
                  <a:gd name="T30" fmla="*/ 4 w 94"/>
                  <a:gd name="T3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4" h="65">
                    <a:moveTo>
                      <a:pt x="6" y="6"/>
                    </a:moveTo>
                    <a:lnTo>
                      <a:pt x="6" y="55"/>
                    </a:lnTo>
                    <a:lnTo>
                      <a:pt x="88" y="55"/>
                    </a:lnTo>
                    <a:lnTo>
                      <a:pt x="88" y="6"/>
                    </a:lnTo>
                    <a:lnTo>
                      <a:pt x="6" y="6"/>
                    </a:lnTo>
                    <a:close/>
                    <a:moveTo>
                      <a:pt x="4" y="0"/>
                    </a:moveTo>
                    <a:lnTo>
                      <a:pt x="88" y="0"/>
                    </a:lnTo>
                    <a:lnTo>
                      <a:pt x="94" y="4"/>
                    </a:lnTo>
                    <a:lnTo>
                      <a:pt x="94" y="61"/>
                    </a:lnTo>
                    <a:lnTo>
                      <a:pt x="88" y="65"/>
                    </a:lnTo>
                    <a:lnTo>
                      <a:pt x="67" y="65"/>
                    </a:lnTo>
                    <a:lnTo>
                      <a:pt x="29" y="65"/>
                    </a:lnTo>
                    <a:lnTo>
                      <a:pt x="4" y="65"/>
                    </a:lnTo>
                    <a:lnTo>
                      <a:pt x="0" y="61"/>
                    </a:lnTo>
                    <a:lnTo>
                      <a:pt x="0" y="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40" name="Rectangle 206"/>
              <p:cNvSpPr>
                <a:spLocks noChangeArrowheads="1"/>
              </p:cNvSpPr>
              <p:nvPr/>
            </p:nvSpPr>
            <p:spPr bwMode="auto">
              <a:xfrm>
                <a:off x="7026055" y="3068310"/>
                <a:ext cx="68848" cy="22949"/>
              </a:xfrm>
              <a:prstGeom prst="rect">
                <a:avLst/>
              </a:prstGeom>
              <a:solidFill>
                <a:srgbClr val="FFFFFF"/>
              </a:solidFill>
              <a:ln w="0">
                <a:noFill/>
                <a:prstDash val="solid"/>
                <a:miter lim="800000"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44" name="Freeform 207"/>
              <p:cNvSpPr/>
              <p:nvPr/>
            </p:nvSpPr>
            <p:spPr bwMode="auto">
              <a:xfrm>
                <a:off x="6991631" y="3102734"/>
                <a:ext cx="131958" cy="17212"/>
              </a:xfrm>
              <a:custGeom>
                <a:avLst/>
                <a:gdLst>
                  <a:gd name="T0" fmla="*/ 4 w 46"/>
                  <a:gd name="T1" fmla="*/ 0 h 6"/>
                  <a:gd name="T2" fmla="*/ 44 w 46"/>
                  <a:gd name="T3" fmla="*/ 0 h 6"/>
                  <a:gd name="T4" fmla="*/ 46 w 46"/>
                  <a:gd name="T5" fmla="*/ 2 h 6"/>
                  <a:gd name="T6" fmla="*/ 44 w 46"/>
                  <a:gd name="T7" fmla="*/ 6 h 6"/>
                  <a:gd name="T8" fmla="*/ 4 w 46"/>
                  <a:gd name="T9" fmla="*/ 6 h 6"/>
                  <a:gd name="T10" fmla="*/ 0 w 46"/>
                  <a:gd name="T11" fmla="*/ 2 h 6"/>
                  <a:gd name="T12" fmla="*/ 4 w 4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6">
                    <a:moveTo>
                      <a:pt x="4" y="0"/>
                    </a:moveTo>
                    <a:lnTo>
                      <a:pt x="44" y="0"/>
                    </a:lnTo>
                    <a:lnTo>
                      <a:pt x="46" y="2"/>
                    </a:lnTo>
                    <a:lnTo>
                      <a:pt x="44" y="6"/>
                    </a:lnTo>
                    <a:lnTo>
                      <a:pt x="4" y="6"/>
                    </a:lnTo>
                    <a:lnTo>
                      <a:pt x="0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4967236" y="2407953"/>
            <a:ext cx="723497" cy="416148"/>
            <a:chOff x="5238881" y="1826181"/>
            <a:chExt cx="763063" cy="438906"/>
          </a:xfrm>
        </p:grpSpPr>
        <p:sp>
          <p:nvSpPr>
            <p:cNvPr id="51" name="Freeform 80"/>
            <p:cNvSpPr/>
            <p:nvPr/>
          </p:nvSpPr>
          <p:spPr bwMode="auto">
            <a:xfrm>
              <a:off x="5238881" y="1872080"/>
              <a:ext cx="203676" cy="347109"/>
            </a:xfrm>
            <a:custGeom>
              <a:avLst/>
              <a:gdLst>
                <a:gd name="T0" fmla="*/ 61 w 71"/>
                <a:gd name="T1" fmla="*/ 0 h 121"/>
                <a:gd name="T2" fmla="*/ 65 w 71"/>
                <a:gd name="T3" fmla="*/ 0 h 121"/>
                <a:gd name="T4" fmla="*/ 67 w 71"/>
                <a:gd name="T5" fmla="*/ 2 h 121"/>
                <a:gd name="T6" fmla="*/ 71 w 71"/>
                <a:gd name="T7" fmla="*/ 7 h 121"/>
                <a:gd name="T8" fmla="*/ 71 w 71"/>
                <a:gd name="T9" fmla="*/ 11 h 121"/>
                <a:gd name="T10" fmla="*/ 71 w 71"/>
                <a:gd name="T11" fmla="*/ 15 h 121"/>
                <a:gd name="T12" fmla="*/ 67 w 71"/>
                <a:gd name="T13" fmla="*/ 17 h 121"/>
                <a:gd name="T14" fmla="*/ 26 w 71"/>
                <a:gd name="T15" fmla="*/ 60 h 121"/>
                <a:gd name="T16" fmla="*/ 67 w 71"/>
                <a:gd name="T17" fmla="*/ 102 h 121"/>
                <a:gd name="T18" fmla="*/ 71 w 71"/>
                <a:gd name="T19" fmla="*/ 106 h 121"/>
                <a:gd name="T20" fmla="*/ 71 w 71"/>
                <a:gd name="T21" fmla="*/ 108 h 121"/>
                <a:gd name="T22" fmla="*/ 71 w 71"/>
                <a:gd name="T23" fmla="*/ 112 h 121"/>
                <a:gd name="T24" fmla="*/ 67 w 71"/>
                <a:gd name="T25" fmla="*/ 117 h 121"/>
                <a:gd name="T26" fmla="*/ 61 w 71"/>
                <a:gd name="T27" fmla="*/ 121 h 121"/>
                <a:gd name="T28" fmla="*/ 53 w 71"/>
                <a:gd name="T29" fmla="*/ 117 h 121"/>
                <a:gd name="T30" fmla="*/ 4 w 71"/>
                <a:gd name="T31" fmla="*/ 68 h 121"/>
                <a:gd name="T32" fmla="*/ 0 w 71"/>
                <a:gd name="T33" fmla="*/ 60 h 121"/>
                <a:gd name="T34" fmla="*/ 4 w 71"/>
                <a:gd name="T35" fmla="*/ 51 h 121"/>
                <a:gd name="T36" fmla="*/ 53 w 71"/>
                <a:gd name="T37" fmla="*/ 2 h 121"/>
                <a:gd name="T38" fmla="*/ 57 w 71"/>
                <a:gd name="T39" fmla="*/ 0 h 121"/>
                <a:gd name="T40" fmla="*/ 61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61" y="0"/>
                  </a:moveTo>
                  <a:lnTo>
                    <a:pt x="65" y="0"/>
                  </a:lnTo>
                  <a:lnTo>
                    <a:pt x="67" y="2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67" y="17"/>
                  </a:lnTo>
                  <a:lnTo>
                    <a:pt x="26" y="60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08"/>
                  </a:lnTo>
                  <a:lnTo>
                    <a:pt x="71" y="112"/>
                  </a:lnTo>
                  <a:lnTo>
                    <a:pt x="67" y="117"/>
                  </a:lnTo>
                  <a:lnTo>
                    <a:pt x="61" y="121"/>
                  </a:lnTo>
                  <a:lnTo>
                    <a:pt x="53" y="117"/>
                  </a:lnTo>
                  <a:lnTo>
                    <a:pt x="4" y="68"/>
                  </a:lnTo>
                  <a:lnTo>
                    <a:pt x="0" y="60"/>
                  </a:lnTo>
                  <a:lnTo>
                    <a:pt x="4" y="51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ea typeface="微软雅黑" charset="-122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5557301" y="1826181"/>
              <a:ext cx="444643" cy="438906"/>
              <a:chOff x="5557301" y="1829049"/>
              <a:chExt cx="444643" cy="438906"/>
            </a:xfrm>
          </p:grpSpPr>
          <p:sp>
            <p:nvSpPr>
              <p:cNvPr id="53" name="Freeform 208"/>
              <p:cNvSpPr>
                <a:spLocks noEditPoints="1"/>
              </p:cNvSpPr>
              <p:nvPr/>
            </p:nvSpPr>
            <p:spPr bwMode="auto">
              <a:xfrm>
                <a:off x="5557301" y="1829049"/>
                <a:ext cx="444643" cy="438906"/>
              </a:xfrm>
              <a:custGeom>
                <a:avLst/>
                <a:gdLst>
                  <a:gd name="T0" fmla="*/ 78 w 155"/>
                  <a:gd name="T1" fmla="*/ 8 h 153"/>
                  <a:gd name="T2" fmla="*/ 61 w 155"/>
                  <a:gd name="T3" fmla="*/ 10 h 153"/>
                  <a:gd name="T4" fmla="*/ 43 w 155"/>
                  <a:gd name="T5" fmla="*/ 16 h 153"/>
                  <a:gd name="T6" fmla="*/ 25 w 155"/>
                  <a:gd name="T7" fmla="*/ 33 h 153"/>
                  <a:gd name="T8" fmla="*/ 13 w 155"/>
                  <a:gd name="T9" fmla="*/ 53 h 153"/>
                  <a:gd name="T10" fmla="*/ 9 w 155"/>
                  <a:gd name="T11" fmla="*/ 77 h 153"/>
                  <a:gd name="T12" fmla="*/ 11 w 155"/>
                  <a:gd name="T13" fmla="*/ 94 h 153"/>
                  <a:gd name="T14" fmla="*/ 19 w 155"/>
                  <a:gd name="T15" fmla="*/ 110 h 153"/>
                  <a:gd name="T16" fmla="*/ 33 w 155"/>
                  <a:gd name="T17" fmla="*/ 128 h 153"/>
                  <a:gd name="T18" fmla="*/ 55 w 155"/>
                  <a:gd name="T19" fmla="*/ 141 h 153"/>
                  <a:gd name="T20" fmla="*/ 78 w 155"/>
                  <a:gd name="T21" fmla="*/ 145 h 153"/>
                  <a:gd name="T22" fmla="*/ 94 w 155"/>
                  <a:gd name="T23" fmla="*/ 143 h 153"/>
                  <a:gd name="T24" fmla="*/ 112 w 155"/>
                  <a:gd name="T25" fmla="*/ 137 h 153"/>
                  <a:gd name="T26" fmla="*/ 130 w 155"/>
                  <a:gd name="T27" fmla="*/ 120 h 153"/>
                  <a:gd name="T28" fmla="*/ 143 w 155"/>
                  <a:gd name="T29" fmla="*/ 100 h 153"/>
                  <a:gd name="T30" fmla="*/ 147 w 155"/>
                  <a:gd name="T31" fmla="*/ 77 h 153"/>
                  <a:gd name="T32" fmla="*/ 145 w 155"/>
                  <a:gd name="T33" fmla="*/ 59 h 153"/>
                  <a:gd name="T34" fmla="*/ 136 w 155"/>
                  <a:gd name="T35" fmla="*/ 43 h 153"/>
                  <a:gd name="T36" fmla="*/ 122 w 155"/>
                  <a:gd name="T37" fmla="*/ 24 h 153"/>
                  <a:gd name="T38" fmla="*/ 100 w 155"/>
                  <a:gd name="T39" fmla="*/ 12 h 153"/>
                  <a:gd name="T40" fmla="*/ 78 w 155"/>
                  <a:gd name="T41" fmla="*/ 8 h 153"/>
                  <a:gd name="T42" fmla="*/ 78 w 155"/>
                  <a:gd name="T43" fmla="*/ 0 h 153"/>
                  <a:gd name="T44" fmla="*/ 104 w 155"/>
                  <a:gd name="T45" fmla="*/ 4 h 153"/>
                  <a:gd name="T46" fmla="*/ 126 w 155"/>
                  <a:gd name="T47" fmla="*/ 18 h 153"/>
                  <a:gd name="T48" fmla="*/ 145 w 155"/>
                  <a:gd name="T49" fmla="*/ 39 h 153"/>
                  <a:gd name="T50" fmla="*/ 153 w 155"/>
                  <a:gd name="T51" fmla="*/ 57 h 153"/>
                  <a:gd name="T52" fmla="*/ 155 w 155"/>
                  <a:gd name="T53" fmla="*/ 77 h 153"/>
                  <a:gd name="T54" fmla="*/ 151 w 155"/>
                  <a:gd name="T55" fmla="*/ 102 h 153"/>
                  <a:gd name="T56" fmla="*/ 136 w 155"/>
                  <a:gd name="T57" fmla="*/ 126 h 153"/>
                  <a:gd name="T58" fmla="*/ 116 w 155"/>
                  <a:gd name="T59" fmla="*/ 145 h 153"/>
                  <a:gd name="T60" fmla="*/ 96 w 155"/>
                  <a:gd name="T61" fmla="*/ 151 h 153"/>
                  <a:gd name="T62" fmla="*/ 78 w 155"/>
                  <a:gd name="T63" fmla="*/ 153 h 153"/>
                  <a:gd name="T64" fmla="*/ 51 w 155"/>
                  <a:gd name="T65" fmla="*/ 149 h 153"/>
                  <a:gd name="T66" fmla="*/ 29 w 155"/>
                  <a:gd name="T67" fmla="*/ 137 h 153"/>
                  <a:gd name="T68" fmla="*/ 11 w 155"/>
                  <a:gd name="T69" fmla="*/ 114 h 153"/>
                  <a:gd name="T70" fmla="*/ 3 w 155"/>
                  <a:gd name="T71" fmla="*/ 96 h 153"/>
                  <a:gd name="T72" fmla="*/ 0 w 155"/>
                  <a:gd name="T73" fmla="*/ 77 h 153"/>
                  <a:gd name="T74" fmla="*/ 5 w 155"/>
                  <a:gd name="T75" fmla="*/ 51 h 153"/>
                  <a:gd name="T76" fmla="*/ 19 w 155"/>
                  <a:gd name="T77" fmla="*/ 27 h 153"/>
                  <a:gd name="T78" fmla="*/ 39 w 155"/>
                  <a:gd name="T79" fmla="*/ 10 h 153"/>
                  <a:gd name="T80" fmla="*/ 59 w 155"/>
                  <a:gd name="T81" fmla="*/ 2 h 153"/>
                  <a:gd name="T82" fmla="*/ 78 w 155"/>
                  <a:gd name="T83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3">
                    <a:moveTo>
                      <a:pt x="78" y="8"/>
                    </a:moveTo>
                    <a:lnTo>
                      <a:pt x="61" y="10"/>
                    </a:lnTo>
                    <a:lnTo>
                      <a:pt x="43" y="16"/>
                    </a:lnTo>
                    <a:lnTo>
                      <a:pt x="25" y="33"/>
                    </a:lnTo>
                    <a:lnTo>
                      <a:pt x="13" y="53"/>
                    </a:lnTo>
                    <a:lnTo>
                      <a:pt x="9" y="77"/>
                    </a:lnTo>
                    <a:lnTo>
                      <a:pt x="11" y="94"/>
                    </a:lnTo>
                    <a:lnTo>
                      <a:pt x="19" y="110"/>
                    </a:lnTo>
                    <a:lnTo>
                      <a:pt x="33" y="128"/>
                    </a:lnTo>
                    <a:lnTo>
                      <a:pt x="55" y="141"/>
                    </a:lnTo>
                    <a:lnTo>
                      <a:pt x="78" y="145"/>
                    </a:lnTo>
                    <a:lnTo>
                      <a:pt x="94" y="143"/>
                    </a:lnTo>
                    <a:lnTo>
                      <a:pt x="112" y="137"/>
                    </a:lnTo>
                    <a:lnTo>
                      <a:pt x="130" y="120"/>
                    </a:lnTo>
                    <a:lnTo>
                      <a:pt x="143" y="100"/>
                    </a:lnTo>
                    <a:lnTo>
                      <a:pt x="147" y="77"/>
                    </a:lnTo>
                    <a:lnTo>
                      <a:pt x="145" y="59"/>
                    </a:lnTo>
                    <a:lnTo>
                      <a:pt x="136" y="43"/>
                    </a:lnTo>
                    <a:lnTo>
                      <a:pt x="122" y="24"/>
                    </a:lnTo>
                    <a:lnTo>
                      <a:pt x="100" y="12"/>
                    </a:lnTo>
                    <a:lnTo>
                      <a:pt x="78" y="8"/>
                    </a:lnTo>
                    <a:close/>
                    <a:moveTo>
                      <a:pt x="78" y="0"/>
                    </a:moveTo>
                    <a:lnTo>
                      <a:pt x="104" y="4"/>
                    </a:lnTo>
                    <a:lnTo>
                      <a:pt x="126" y="18"/>
                    </a:lnTo>
                    <a:lnTo>
                      <a:pt x="145" y="39"/>
                    </a:lnTo>
                    <a:lnTo>
                      <a:pt x="153" y="57"/>
                    </a:lnTo>
                    <a:lnTo>
                      <a:pt x="155" y="77"/>
                    </a:lnTo>
                    <a:lnTo>
                      <a:pt x="151" y="102"/>
                    </a:lnTo>
                    <a:lnTo>
                      <a:pt x="136" y="126"/>
                    </a:lnTo>
                    <a:lnTo>
                      <a:pt x="116" y="145"/>
                    </a:lnTo>
                    <a:lnTo>
                      <a:pt x="96" y="151"/>
                    </a:lnTo>
                    <a:lnTo>
                      <a:pt x="78" y="153"/>
                    </a:lnTo>
                    <a:lnTo>
                      <a:pt x="51" y="149"/>
                    </a:lnTo>
                    <a:lnTo>
                      <a:pt x="29" y="137"/>
                    </a:lnTo>
                    <a:lnTo>
                      <a:pt x="11" y="114"/>
                    </a:lnTo>
                    <a:lnTo>
                      <a:pt x="3" y="96"/>
                    </a:lnTo>
                    <a:lnTo>
                      <a:pt x="0" y="77"/>
                    </a:lnTo>
                    <a:lnTo>
                      <a:pt x="5" y="51"/>
                    </a:lnTo>
                    <a:lnTo>
                      <a:pt x="19" y="27"/>
                    </a:lnTo>
                    <a:lnTo>
                      <a:pt x="39" y="10"/>
                    </a:lnTo>
                    <a:lnTo>
                      <a:pt x="59" y="2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55" name="Freeform 209"/>
              <p:cNvSpPr>
                <a:spLocks noEditPoints="1"/>
              </p:cNvSpPr>
              <p:nvPr/>
            </p:nvSpPr>
            <p:spPr bwMode="auto">
              <a:xfrm>
                <a:off x="5640494" y="1906504"/>
                <a:ext cx="278261" cy="283998"/>
              </a:xfrm>
              <a:custGeom>
                <a:avLst/>
                <a:gdLst>
                  <a:gd name="T0" fmla="*/ 65 w 97"/>
                  <a:gd name="T1" fmla="*/ 79 h 99"/>
                  <a:gd name="T2" fmla="*/ 59 w 97"/>
                  <a:gd name="T3" fmla="*/ 89 h 99"/>
                  <a:gd name="T4" fmla="*/ 73 w 97"/>
                  <a:gd name="T5" fmla="*/ 81 h 99"/>
                  <a:gd name="T6" fmla="*/ 69 w 97"/>
                  <a:gd name="T7" fmla="*/ 73 h 99"/>
                  <a:gd name="T8" fmla="*/ 18 w 97"/>
                  <a:gd name="T9" fmla="*/ 75 h 99"/>
                  <a:gd name="T10" fmla="*/ 30 w 97"/>
                  <a:gd name="T11" fmla="*/ 85 h 99"/>
                  <a:gd name="T12" fmla="*/ 34 w 97"/>
                  <a:gd name="T13" fmla="*/ 85 h 99"/>
                  <a:gd name="T14" fmla="*/ 28 w 97"/>
                  <a:gd name="T15" fmla="*/ 73 h 99"/>
                  <a:gd name="T16" fmla="*/ 51 w 97"/>
                  <a:gd name="T17" fmla="*/ 87 h 99"/>
                  <a:gd name="T18" fmla="*/ 61 w 97"/>
                  <a:gd name="T19" fmla="*/ 77 h 99"/>
                  <a:gd name="T20" fmla="*/ 51 w 97"/>
                  <a:gd name="T21" fmla="*/ 71 h 99"/>
                  <a:gd name="T22" fmla="*/ 34 w 97"/>
                  <a:gd name="T23" fmla="*/ 73 h 99"/>
                  <a:gd name="T24" fmla="*/ 42 w 97"/>
                  <a:gd name="T25" fmla="*/ 85 h 99"/>
                  <a:gd name="T26" fmla="*/ 47 w 97"/>
                  <a:gd name="T27" fmla="*/ 71 h 99"/>
                  <a:gd name="T28" fmla="*/ 71 w 97"/>
                  <a:gd name="T29" fmla="*/ 61 h 99"/>
                  <a:gd name="T30" fmla="*/ 83 w 97"/>
                  <a:gd name="T31" fmla="*/ 71 h 99"/>
                  <a:gd name="T32" fmla="*/ 89 w 97"/>
                  <a:gd name="T33" fmla="*/ 53 h 99"/>
                  <a:gd name="T34" fmla="*/ 51 w 97"/>
                  <a:gd name="T35" fmla="*/ 53 h 99"/>
                  <a:gd name="T36" fmla="*/ 65 w 97"/>
                  <a:gd name="T37" fmla="*/ 67 h 99"/>
                  <a:gd name="T38" fmla="*/ 67 w 97"/>
                  <a:gd name="T39" fmla="*/ 53 h 99"/>
                  <a:gd name="T40" fmla="*/ 30 w 97"/>
                  <a:gd name="T41" fmla="*/ 53 h 99"/>
                  <a:gd name="T42" fmla="*/ 32 w 97"/>
                  <a:gd name="T43" fmla="*/ 67 h 99"/>
                  <a:gd name="T44" fmla="*/ 47 w 97"/>
                  <a:gd name="T45" fmla="*/ 53 h 99"/>
                  <a:gd name="T46" fmla="*/ 8 w 97"/>
                  <a:gd name="T47" fmla="*/ 53 h 99"/>
                  <a:gd name="T48" fmla="*/ 14 w 97"/>
                  <a:gd name="T49" fmla="*/ 71 h 99"/>
                  <a:gd name="T50" fmla="*/ 26 w 97"/>
                  <a:gd name="T51" fmla="*/ 61 h 99"/>
                  <a:gd name="T52" fmla="*/ 8 w 97"/>
                  <a:gd name="T53" fmla="*/ 53 h 99"/>
                  <a:gd name="T54" fmla="*/ 30 w 97"/>
                  <a:gd name="T55" fmla="*/ 38 h 99"/>
                  <a:gd name="T56" fmla="*/ 47 w 97"/>
                  <a:gd name="T57" fmla="*/ 46 h 99"/>
                  <a:gd name="T58" fmla="*/ 32 w 97"/>
                  <a:gd name="T59" fmla="*/ 32 h 99"/>
                  <a:gd name="T60" fmla="*/ 51 w 97"/>
                  <a:gd name="T61" fmla="*/ 32 h 99"/>
                  <a:gd name="T62" fmla="*/ 67 w 97"/>
                  <a:gd name="T63" fmla="*/ 46 h 99"/>
                  <a:gd name="T64" fmla="*/ 65 w 97"/>
                  <a:gd name="T65" fmla="*/ 32 h 99"/>
                  <a:gd name="T66" fmla="*/ 10 w 97"/>
                  <a:gd name="T67" fmla="*/ 36 h 99"/>
                  <a:gd name="T68" fmla="*/ 26 w 97"/>
                  <a:gd name="T69" fmla="*/ 46 h 99"/>
                  <a:gd name="T70" fmla="*/ 28 w 97"/>
                  <a:gd name="T71" fmla="*/ 30 h 99"/>
                  <a:gd name="T72" fmla="*/ 83 w 97"/>
                  <a:gd name="T73" fmla="*/ 28 h 99"/>
                  <a:gd name="T74" fmla="*/ 71 w 97"/>
                  <a:gd name="T75" fmla="*/ 38 h 99"/>
                  <a:gd name="T76" fmla="*/ 89 w 97"/>
                  <a:gd name="T77" fmla="*/ 46 h 99"/>
                  <a:gd name="T78" fmla="*/ 83 w 97"/>
                  <a:gd name="T79" fmla="*/ 28 h 99"/>
                  <a:gd name="T80" fmla="*/ 51 w 97"/>
                  <a:gd name="T81" fmla="*/ 28 h 99"/>
                  <a:gd name="T82" fmla="*/ 59 w 97"/>
                  <a:gd name="T83" fmla="*/ 20 h 99"/>
                  <a:gd name="T84" fmla="*/ 51 w 97"/>
                  <a:gd name="T85" fmla="*/ 12 h 99"/>
                  <a:gd name="T86" fmla="*/ 42 w 97"/>
                  <a:gd name="T87" fmla="*/ 14 h 99"/>
                  <a:gd name="T88" fmla="*/ 34 w 97"/>
                  <a:gd name="T89" fmla="*/ 28 h 99"/>
                  <a:gd name="T90" fmla="*/ 47 w 97"/>
                  <a:gd name="T91" fmla="*/ 12 h 99"/>
                  <a:gd name="T92" fmla="*/ 63 w 97"/>
                  <a:gd name="T93" fmla="*/ 14 h 99"/>
                  <a:gd name="T94" fmla="*/ 69 w 97"/>
                  <a:gd name="T95" fmla="*/ 26 h 99"/>
                  <a:gd name="T96" fmla="*/ 73 w 97"/>
                  <a:gd name="T97" fmla="*/ 18 h 99"/>
                  <a:gd name="T98" fmla="*/ 59 w 97"/>
                  <a:gd name="T99" fmla="*/ 10 h 99"/>
                  <a:gd name="T100" fmla="*/ 30 w 97"/>
                  <a:gd name="T101" fmla="*/ 14 h 99"/>
                  <a:gd name="T102" fmla="*/ 18 w 97"/>
                  <a:gd name="T103" fmla="*/ 24 h 99"/>
                  <a:gd name="T104" fmla="*/ 32 w 97"/>
                  <a:gd name="T105" fmla="*/ 20 h 99"/>
                  <a:gd name="T106" fmla="*/ 38 w 97"/>
                  <a:gd name="T107" fmla="*/ 10 h 99"/>
                  <a:gd name="T108" fmla="*/ 67 w 97"/>
                  <a:gd name="T109" fmla="*/ 4 h 99"/>
                  <a:gd name="T110" fmla="*/ 93 w 97"/>
                  <a:gd name="T111" fmla="*/ 30 h 99"/>
                  <a:gd name="T112" fmla="*/ 93 w 97"/>
                  <a:gd name="T113" fmla="*/ 69 h 99"/>
                  <a:gd name="T114" fmla="*/ 67 w 97"/>
                  <a:gd name="T115" fmla="*/ 95 h 99"/>
                  <a:gd name="T116" fmla="*/ 30 w 97"/>
                  <a:gd name="T117" fmla="*/ 95 h 99"/>
                  <a:gd name="T118" fmla="*/ 4 w 97"/>
                  <a:gd name="T119" fmla="*/ 69 h 99"/>
                  <a:gd name="T120" fmla="*/ 4 w 97"/>
                  <a:gd name="T121" fmla="*/ 30 h 99"/>
                  <a:gd name="T122" fmla="*/ 30 w 97"/>
                  <a:gd name="T123" fmla="*/ 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7" h="99">
                    <a:moveTo>
                      <a:pt x="69" y="73"/>
                    </a:moveTo>
                    <a:lnTo>
                      <a:pt x="65" y="79"/>
                    </a:lnTo>
                    <a:lnTo>
                      <a:pt x="63" y="85"/>
                    </a:lnTo>
                    <a:lnTo>
                      <a:pt x="59" y="89"/>
                    </a:lnTo>
                    <a:lnTo>
                      <a:pt x="67" y="85"/>
                    </a:lnTo>
                    <a:lnTo>
                      <a:pt x="73" y="81"/>
                    </a:lnTo>
                    <a:lnTo>
                      <a:pt x="79" y="75"/>
                    </a:lnTo>
                    <a:lnTo>
                      <a:pt x="69" y="73"/>
                    </a:lnTo>
                    <a:close/>
                    <a:moveTo>
                      <a:pt x="28" y="73"/>
                    </a:moveTo>
                    <a:lnTo>
                      <a:pt x="18" y="75"/>
                    </a:lnTo>
                    <a:lnTo>
                      <a:pt x="24" y="81"/>
                    </a:lnTo>
                    <a:lnTo>
                      <a:pt x="30" y="85"/>
                    </a:lnTo>
                    <a:lnTo>
                      <a:pt x="38" y="89"/>
                    </a:lnTo>
                    <a:lnTo>
                      <a:pt x="34" y="85"/>
                    </a:lnTo>
                    <a:lnTo>
                      <a:pt x="32" y="79"/>
                    </a:lnTo>
                    <a:lnTo>
                      <a:pt x="28" y="73"/>
                    </a:lnTo>
                    <a:close/>
                    <a:moveTo>
                      <a:pt x="51" y="71"/>
                    </a:moveTo>
                    <a:lnTo>
                      <a:pt x="51" y="87"/>
                    </a:lnTo>
                    <a:lnTo>
                      <a:pt x="55" y="85"/>
                    </a:lnTo>
                    <a:lnTo>
                      <a:pt x="61" y="77"/>
                    </a:lnTo>
                    <a:lnTo>
                      <a:pt x="63" y="73"/>
                    </a:lnTo>
                    <a:lnTo>
                      <a:pt x="51" y="71"/>
                    </a:lnTo>
                    <a:close/>
                    <a:moveTo>
                      <a:pt x="47" y="71"/>
                    </a:moveTo>
                    <a:lnTo>
                      <a:pt x="34" y="73"/>
                    </a:lnTo>
                    <a:lnTo>
                      <a:pt x="38" y="79"/>
                    </a:lnTo>
                    <a:lnTo>
                      <a:pt x="42" y="85"/>
                    </a:lnTo>
                    <a:lnTo>
                      <a:pt x="47" y="87"/>
                    </a:lnTo>
                    <a:lnTo>
                      <a:pt x="47" y="71"/>
                    </a:lnTo>
                    <a:close/>
                    <a:moveTo>
                      <a:pt x="71" y="53"/>
                    </a:moveTo>
                    <a:lnTo>
                      <a:pt x="71" y="61"/>
                    </a:lnTo>
                    <a:lnTo>
                      <a:pt x="69" y="69"/>
                    </a:lnTo>
                    <a:lnTo>
                      <a:pt x="83" y="71"/>
                    </a:lnTo>
                    <a:lnTo>
                      <a:pt x="87" y="63"/>
                    </a:lnTo>
                    <a:lnTo>
                      <a:pt x="89" y="53"/>
                    </a:lnTo>
                    <a:lnTo>
                      <a:pt x="71" y="53"/>
                    </a:lnTo>
                    <a:close/>
                    <a:moveTo>
                      <a:pt x="51" y="53"/>
                    </a:moveTo>
                    <a:lnTo>
                      <a:pt x="51" y="67"/>
                    </a:lnTo>
                    <a:lnTo>
                      <a:pt x="65" y="67"/>
                    </a:lnTo>
                    <a:lnTo>
                      <a:pt x="67" y="61"/>
                    </a:lnTo>
                    <a:lnTo>
                      <a:pt x="67" y="53"/>
                    </a:lnTo>
                    <a:lnTo>
                      <a:pt x="51" y="53"/>
                    </a:lnTo>
                    <a:close/>
                    <a:moveTo>
                      <a:pt x="30" y="53"/>
                    </a:moveTo>
                    <a:lnTo>
                      <a:pt x="30" y="61"/>
                    </a:lnTo>
                    <a:lnTo>
                      <a:pt x="32" y="67"/>
                    </a:lnTo>
                    <a:lnTo>
                      <a:pt x="47" y="67"/>
                    </a:lnTo>
                    <a:lnTo>
                      <a:pt x="47" y="53"/>
                    </a:lnTo>
                    <a:lnTo>
                      <a:pt x="30" y="53"/>
                    </a:lnTo>
                    <a:close/>
                    <a:moveTo>
                      <a:pt x="8" y="53"/>
                    </a:moveTo>
                    <a:lnTo>
                      <a:pt x="10" y="63"/>
                    </a:lnTo>
                    <a:lnTo>
                      <a:pt x="14" y="71"/>
                    </a:lnTo>
                    <a:lnTo>
                      <a:pt x="28" y="69"/>
                    </a:lnTo>
                    <a:lnTo>
                      <a:pt x="26" y="61"/>
                    </a:lnTo>
                    <a:lnTo>
                      <a:pt x="26" y="53"/>
                    </a:lnTo>
                    <a:lnTo>
                      <a:pt x="8" y="53"/>
                    </a:lnTo>
                    <a:close/>
                    <a:moveTo>
                      <a:pt x="32" y="32"/>
                    </a:moveTo>
                    <a:lnTo>
                      <a:pt x="30" y="38"/>
                    </a:lnTo>
                    <a:lnTo>
                      <a:pt x="30" y="46"/>
                    </a:lnTo>
                    <a:lnTo>
                      <a:pt x="47" y="46"/>
                    </a:lnTo>
                    <a:lnTo>
                      <a:pt x="47" y="32"/>
                    </a:lnTo>
                    <a:lnTo>
                      <a:pt x="32" y="32"/>
                    </a:lnTo>
                    <a:close/>
                    <a:moveTo>
                      <a:pt x="65" y="32"/>
                    </a:moveTo>
                    <a:lnTo>
                      <a:pt x="51" y="32"/>
                    </a:lnTo>
                    <a:lnTo>
                      <a:pt x="51" y="46"/>
                    </a:lnTo>
                    <a:lnTo>
                      <a:pt x="67" y="46"/>
                    </a:lnTo>
                    <a:lnTo>
                      <a:pt x="67" y="38"/>
                    </a:lnTo>
                    <a:lnTo>
                      <a:pt x="65" y="32"/>
                    </a:lnTo>
                    <a:close/>
                    <a:moveTo>
                      <a:pt x="14" y="28"/>
                    </a:moveTo>
                    <a:lnTo>
                      <a:pt x="10" y="36"/>
                    </a:lnTo>
                    <a:lnTo>
                      <a:pt x="8" y="46"/>
                    </a:lnTo>
                    <a:lnTo>
                      <a:pt x="26" y="46"/>
                    </a:lnTo>
                    <a:lnTo>
                      <a:pt x="26" y="38"/>
                    </a:lnTo>
                    <a:lnTo>
                      <a:pt x="28" y="30"/>
                    </a:lnTo>
                    <a:lnTo>
                      <a:pt x="14" y="28"/>
                    </a:lnTo>
                    <a:close/>
                    <a:moveTo>
                      <a:pt x="83" y="28"/>
                    </a:moveTo>
                    <a:lnTo>
                      <a:pt x="69" y="30"/>
                    </a:lnTo>
                    <a:lnTo>
                      <a:pt x="71" y="38"/>
                    </a:lnTo>
                    <a:lnTo>
                      <a:pt x="71" y="46"/>
                    </a:lnTo>
                    <a:lnTo>
                      <a:pt x="89" y="46"/>
                    </a:lnTo>
                    <a:lnTo>
                      <a:pt x="87" y="36"/>
                    </a:lnTo>
                    <a:lnTo>
                      <a:pt x="83" y="28"/>
                    </a:lnTo>
                    <a:close/>
                    <a:moveTo>
                      <a:pt x="51" y="12"/>
                    </a:moveTo>
                    <a:lnTo>
                      <a:pt x="51" y="28"/>
                    </a:lnTo>
                    <a:lnTo>
                      <a:pt x="63" y="28"/>
                    </a:lnTo>
                    <a:lnTo>
                      <a:pt x="59" y="20"/>
                    </a:lnTo>
                    <a:lnTo>
                      <a:pt x="55" y="14"/>
                    </a:lnTo>
                    <a:lnTo>
                      <a:pt x="51" y="12"/>
                    </a:lnTo>
                    <a:close/>
                    <a:moveTo>
                      <a:pt x="47" y="12"/>
                    </a:moveTo>
                    <a:lnTo>
                      <a:pt x="42" y="14"/>
                    </a:lnTo>
                    <a:lnTo>
                      <a:pt x="36" y="22"/>
                    </a:lnTo>
                    <a:lnTo>
                      <a:pt x="34" y="28"/>
                    </a:lnTo>
                    <a:lnTo>
                      <a:pt x="47" y="28"/>
                    </a:lnTo>
                    <a:lnTo>
                      <a:pt x="47" y="12"/>
                    </a:lnTo>
                    <a:close/>
                    <a:moveTo>
                      <a:pt x="59" y="10"/>
                    </a:moveTo>
                    <a:lnTo>
                      <a:pt x="63" y="14"/>
                    </a:lnTo>
                    <a:lnTo>
                      <a:pt x="65" y="20"/>
                    </a:lnTo>
                    <a:lnTo>
                      <a:pt x="69" y="26"/>
                    </a:lnTo>
                    <a:lnTo>
                      <a:pt x="79" y="24"/>
                    </a:lnTo>
                    <a:lnTo>
                      <a:pt x="73" y="18"/>
                    </a:lnTo>
                    <a:lnTo>
                      <a:pt x="67" y="14"/>
                    </a:lnTo>
                    <a:lnTo>
                      <a:pt x="59" y="10"/>
                    </a:lnTo>
                    <a:close/>
                    <a:moveTo>
                      <a:pt x="38" y="10"/>
                    </a:moveTo>
                    <a:lnTo>
                      <a:pt x="30" y="14"/>
                    </a:lnTo>
                    <a:lnTo>
                      <a:pt x="24" y="18"/>
                    </a:lnTo>
                    <a:lnTo>
                      <a:pt x="18" y="24"/>
                    </a:lnTo>
                    <a:lnTo>
                      <a:pt x="28" y="26"/>
                    </a:lnTo>
                    <a:lnTo>
                      <a:pt x="32" y="20"/>
                    </a:lnTo>
                    <a:lnTo>
                      <a:pt x="34" y="14"/>
                    </a:lnTo>
                    <a:lnTo>
                      <a:pt x="38" y="10"/>
                    </a:lnTo>
                    <a:close/>
                    <a:moveTo>
                      <a:pt x="49" y="0"/>
                    </a:moveTo>
                    <a:lnTo>
                      <a:pt x="67" y="4"/>
                    </a:lnTo>
                    <a:lnTo>
                      <a:pt x="83" y="14"/>
                    </a:lnTo>
                    <a:lnTo>
                      <a:pt x="93" y="30"/>
                    </a:lnTo>
                    <a:lnTo>
                      <a:pt x="97" y="50"/>
                    </a:lnTo>
                    <a:lnTo>
                      <a:pt x="93" y="69"/>
                    </a:lnTo>
                    <a:lnTo>
                      <a:pt x="83" y="85"/>
                    </a:lnTo>
                    <a:lnTo>
                      <a:pt x="67" y="95"/>
                    </a:lnTo>
                    <a:lnTo>
                      <a:pt x="49" y="99"/>
                    </a:lnTo>
                    <a:lnTo>
                      <a:pt x="30" y="95"/>
                    </a:lnTo>
                    <a:lnTo>
                      <a:pt x="14" y="85"/>
                    </a:lnTo>
                    <a:lnTo>
                      <a:pt x="4" y="69"/>
                    </a:lnTo>
                    <a:lnTo>
                      <a:pt x="0" y="50"/>
                    </a:lnTo>
                    <a:lnTo>
                      <a:pt x="4" y="30"/>
                    </a:lnTo>
                    <a:lnTo>
                      <a:pt x="14" y="14"/>
                    </a:lnTo>
                    <a:lnTo>
                      <a:pt x="30" y="4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4967236" y="4194938"/>
            <a:ext cx="723497" cy="421587"/>
            <a:chOff x="5238881" y="3710891"/>
            <a:chExt cx="763063" cy="444643"/>
          </a:xfrm>
        </p:grpSpPr>
        <p:sp>
          <p:nvSpPr>
            <p:cNvPr id="59" name="Freeform 82"/>
            <p:cNvSpPr/>
            <p:nvPr/>
          </p:nvSpPr>
          <p:spPr bwMode="auto">
            <a:xfrm>
              <a:off x="5238881" y="3759658"/>
              <a:ext cx="203676" cy="347109"/>
            </a:xfrm>
            <a:custGeom>
              <a:avLst/>
              <a:gdLst>
                <a:gd name="T0" fmla="*/ 61 w 71"/>
                <a:gd name="T1" fmla="*/ 0 h 121"/>
                <a:gd name="T2" fmla="*/ 65 w 71"/>
                <a:gd name="T3" fmla="*/ 0 h 121"/>
                <a:gd name="T4" fmla="*/ 67 w 71"/>
                <a:gd name="T5" fmla="*/ 3 h 121"/>
                <a:gd name="T6" fmla="*/ 71 w 71"/>
                <a:gd name="T7" fmla="*/ 7 h 121"/>
                <a:gd name="T8" fmla="*/ 71 w 71"/>
                <a:gd name="T9" fmla="*/ 11 h 121"/>
                <a:gd name="T10" fmla="*/ 71 w 71"/>
                <a:gd name="T11" fmla="*/ 15 h 121"/>
                <a:gd name="T12" fmla="*/ 67 w 71"/>
                <a:gd name="T13" fmla="*/ 19 h 121"/>
                <a:gd name="T14" fmla="*/ 26 w 71"/>
                <a:gd name="T15" fmla="*/ 60 h 121"/>
                <a:gd name="T16" fmla="*/ 67 w 71"/>
                <a:gd name="T17" fmla="*/ 102 h 121"/>
                <a:gd name="T18" fmla="*/ 71 w 71"/>
                <a:gd name="T19" fmla="*/ 106 h 121"/>
                <a:gd name="T20" fmla="*/ 71 w 71"/>
                <a:gd name="T21" fmla="*/ 111 h 121"/>
                <a:gd name="T22" fmla="*/ 71 w 71"/>
                <a:gd name="T23" fmla="*/ 115 h 121"/>
                <a:gd name="T24" fmla="*/ 67 w 71"/>
                <a:gd name="T25" fmla="*/ 117 h 121"/>
                <a:gd name="T26" fmla="*/ 61 w 71"/>
                <a:gd name="T27" fmla="*/ 121 h 121"/>
                <a:gd name="T28" fmla="*/ 53 w 71"/>
                <a:gd name="T29" fmla="*/ 117 h 121"/>
                <a:gd name="T30" fmla="*/ 4 w 71"/>
                <a:gd name="T31" fmla="*/ 68 h 121"/>
                <a:gd name="T32" fmla="*/ 0 w 71"/>
                <a:gd name="T33" fmla="*/ 60 h 121"/>
                <a:gd name="T34" fmla="*/ 4 w 71"/>
                <a:gd name="T35" fmla="*/ 53 h 121"/>
                <a:gd name="T36" fmla="*/ 53 w 71"/>
                <a:gd name="T37" fmla="*/ 3 h 121"/>
                <a:gd name="T38" fmla="*/ 57 w 71"/>
                <a:gd name="T39" fmla="*/ 0 h 121"/>
                <a:gd name="T40" fmla="*/ 61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61" y="0"/>
                  </a:moveTo>
                  <a:lnTo>
                    <a:pt x="65" y="0"/>
                  </a:lnTo>
                  <a:lnTo>
                    <a:pt x="67" y="3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67" y="19"/>
                  </a:lnTo>
                  <a:lnTo>
                    <a:pt x="26" y="60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11"/>
                  </a:lnTo>
                  <a:lnTo>
                    <a:pt x="71" y="115"/>
                  </a:lnTo>
                  <a:lnTo>
                    <a:pt x="67" y="117"/>
                  </a:lnTo>
                  <a:lnTo>
                    <a:pt x="61" y="121"/>
                  </a:lnTo>
                  <a:lnTo>
                    <a:pt x="53" y="117"/>
                  </a:lnTo>
                  <a:lnTo>
                    <a:pt x="4" y="68"/>
                  </a:lnTo>
                  <a:lnTo>
                    <a:pt x="0" y="60"/>
                  </a:lnTo>
                  <a:lnTo>
                    <a:pt x="4" y="53"/>
                  </a:lnTo>
                  <a:lnTo>
                    <a:pt x="53" y="3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ea typeface="微软雅黑" charset="-122"/>
              </a:endParaRPr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5557301" y="3710891"/>
              <a:ext cx="444643" cy="444643"/>
              <a:chOff x="5557301" y="3705153"/>
              <a:chExt cx="444643" cy="444643"/>
            </a:xfrm>
          </p:grpSpPr>
          <p:sp>
            <p:nvSpPr>
              <p:cNvPr id="64" name="Freeform 210"/>
              <p:cNvSpPr>
                <a:spLocks noEditPoints="1"/>
              </p:cNvSpPr>
              <p:nvPr/>
            </p:nvSpPr>
            <p:spPr bwMode="auto">
              <a:xfrm>
                <a:off x="5557301" y="3705153"/>
                <a:ext cx="444643" cy="444643"/>
              </a:xfrm>
              <a:custGeom>
                <a:avLst/>
                <a:gdLst>
                  <a:gd name="T0" fmla="*/ 78 w 155"/>
                  <a:gd name="T1" fmla="*/ 8 h 155"/>
                  <a:gd name="T2" fmla="*/ 61 w 155"/>
                  <a:gd name="T3" fmla="*/ 10 h 155"/>
                  <a:gd name="T4" fmla="*/ 43 w 155"/>
                  <a:gd name="T5" fmla="*/ 19 h 155"/>
                  <a:gd name="T6" fmla="*/ 25 w 155"/>
                  <a:gd name="T7" fmla="*/ 35 h 155"/>
                  <a:gd name="T8" fmla="*/ 13 w 155"/>
                  <a:gd name="T9" fmla="*/ 55 h 155"/>
                  <a:gd name="T10" fmla="*/ 9 w 155"/>
                  <a:gd name="T11" fmla="*/ 78 h 155"/>
                  <a:gd name="T12" fmla="*/ 11 w 155"/>
                  <a:gd name="T13" fmla="*/ 96 h 155"/>
                  <a:gd name="T14" fmla="*/ 19 w 155"/>
                  <a:gd name="T15" fmla="*/ 112 h 155"/>
                  <a:gd name="T16" fmla="*/ 33 w 155"/>
                  <a:gd name="T17" fmla="*/ 131 h 155"/>
                  <a:gd name="T18" fmla="*/ 55 w 155"/>
                  <a:gd name="T19" fmla="*/ 143 h 155"/>
                  <a:gd name="T20" fmla="*/ 78 w 155"/>
                  <a:gd name="T21" fmla="*/ 147 h 155"/>
                  <a:gd name="T22" fmla="*/ 94 w 155"/>
                  <a:gd name="T23" fmla="*/ 145 h 155"/>
                  <a:gd name="T24" fmla="*/ 112 w 155"/>
                  <a:gd name="T25" fmla="*/ 139 h 155"/>
                  <a:gd name="T26" fmla="*/ 130 w 155"/>
                  <a:gd name="T27" fmla="*/ 123 h 155"/>
                  <a:gd name="T28" fmla="*/ 143 w 155"/>
                  <a:gd name="T29" fmla="*/ 102 h 155"/>
                  <a:gd name="T30" fmla="*/ 147 w 155"/>
                  <a:gd name="T31" fmla="*/ 78 h 155"/>
                  <a:gd name="T32" fmla="*/ 145 w 155"/>
                  <a:gd name="T33" fmla="*/ 61 h 155"/>
                  <a:gd name="T34" fmla="*/ 136 w 155"/>
                  <a:gd name="T35" fmla="*/ 45 h 155"/>
                  <a:gd name="T36" fmla="*/ 122 w 155"/>
                  <a:gd name="T37" fmla="*/ 25 h 155"/>
                  <a:gd name="T38" fmla="*/ 100 w 155"/>
                  <a:gd name="T39" fmla="*/ 12 h 155"/>
                  <a:gd name="T40" fmla="*/ 78 w 155"/>
                  <a:gd name="T41" fmla="*/ 8 h 155"/>
                  <a:gd name="T42" fmla="*/ 78 w 155"/>
                  <a:gd name="T43" fmla="*/ 0 h 155"/>
                  <a:gd name="T44" fmla="*/ 104 w 155"/>
                  <a:gd name="T45" fmla="*/ 6 h 155"/>
                  <a:gd name="T46" fmla="*/ 126 w 155"/>
                  <a:gd name="T47" fmla="*/ 19 h 155"/>
                  <a:gd name="T48" fmla="*/ 145 w 155"/>
                  <a:gd name="T49" fmla="*/ 41 h 155"/>
                  <a:gd name="T50" fmla="*/ 153 w 155"/>
                  <a:gd name="T51" fmla="*/ 59 h 155"/>
                  <a:gd name="T52" fmla="*/ 155 w 155"/>
                  <a:gd name="T53" fmla="*/ 78 h 155"/>
                  <a:gd name="T54" fmla="*/ 151 w 155"/>
                  <a:gd name="T55" fmla="*/ 104 h 155"/>
                  <a:gd name="T56" fmla="*/ 136 w 155"/>
                  <a:gd name="T57" fmla="*/ 127 h 155"/>
                  <a:gd name="T58" fmla="*/ 116 w 155"/>
                  <a:gd name="T59" fmla="*/ 145 h 155"/>
                  <a:gd name="T60" fmla="*/ 96 w 155"/>
                  <a:gd name="T61" fmla="*/ 153 h 155"/>
                  <a:gd name="T62" fmla="*/ 78 w 155"/>
                  <a:gd name="T63" fmla="*/ 155 h 155"/>
                  <a:gd name="T64" fmla="*/ 51 w 155"/>
                  <a:gd name="T65" fmla="*/ 151 h 155"/>
                  <a:gd name="T66" fmla="*/ 29 w 155"/>
                  <a:gd name="T67" fmla="*/ 137 h 155"/>
                  <a:gd name="T68" fmla="*/ 11 w 155"/>
                  <a:gd name="T69" fmla="*/ 116 h 155"/>
                  <a:gd name="T70" fmla="*/ 3 w 155"/>
                  <a:gd name="T71" fmla="*/ 98 h 155"/>
                  <a:gd name="T72" fmla="*/ 0 w 155"/>
                  <a:gd name="T73" fmla="*/ 78 h 155"/>
                  <a:gd name="T74" fmla="*/ 5 w 155"/>
                  <a:gd name="T75" fmla="*/ 51 h 155"/>
                  <a:gd name="T76" fmla="*/ 19 w 155"/>
                  <a:gd name="T77" fmla="*/ 29 h 155"/>
                  <a:gd name="T78" fmla="*/ 39 w 155"/>
                  <a:gd name="T79" fmla="*/ 10 h 155"/>
                  <a:gd name="T80" fmla="*/ 59 w 155"/>
                  <a:gd name="T81" fmla="*/ 2 h 155"/>
                  <a:gd name="T82" fmla="*/ 78 w 155"/>
                  <a:gd name="T8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5">
                    <a:moveTo>
                      <a:pt x="78" y="8"/>
                    </a:moveTo>
                    <a:lnTo>
                      <a:pt x="61" y="10"/>
                    </a:lnTo>
                    <a:lnTo>
                      <a:pt x="43" y="19"/>
                    </a:lnTo>
                    <a:lnTo>
                      <a:pt x="25" y="35"/>
                    </a:lnTo>
                    <a:lnTo>
                      <a:pt x="13" y="55"/>
                    </a:lnTo>
                    <a:lnTo>
                      <a:pt x="9" y="78"/>
                    </a:lnTo>
                    <a:lnTo>
                      <a:pt x="11" y="96"/>
                    </a:lnTo>
                    <a:lnTo>
                      <a:pt x="19" y="112"/>
                    </a:lnTo>
                    <a:lnTo>
                      <a:pt x="33" y="131"/>
                    </a:lnTo>
                    <a:lnTo>
                      <a:pt x="55" y="143"/>
                    </a:lnTo>
                    <a:lnTo>
                      <a:pt x="78" y="147"/>
                    </a:lnTo>
                    <a:lnTo>
                      <a:pt x="94" y="145"/>
                    </a:lnTo>
                    <a:lnTo>
                      <a:pt x="112" y="139"/>
                    </a:lnTo>
                    <a:lnTo>
                      <a:pt x="130" y="123"/>
                    </a:lnTo>
                    <a:lnTo>
                      <a:pt x="143" y="102"/>
                    </a:lnTo>
                    <a:lnTo>
                      <a:pt x="147" y="78"/>
                    </a:lnTo>
                    <a:lnTo>
                      <a:pt x="145" y="61"/>
                    </a:lnTo>
                    <a:lnTo>
                      <a:pt x="136" y="45"/>
                    </a:lnTo>
                    <a:lnTo>
                      <a:pt x="122" y="25"/>
                    </a:lnTo>
                    <a:lnTo>
                      <a:pt x="100" y="12"/>
                    </a:lnTo>
                    <a:lnTo>
                      <a:pt x="78" y="8"/>
                    </a:lnTo>
                    <a:close/>
                    <a:moveTo>
                      <a:pt x="78" y="0"/>
                    </a:moveTo>
                    <a:lnTo>
                      <a:pt x="104" y="6"/>
                    </a:lnTo>
                    <a:lnTo>
                      <a:pt x="126" y="19"/>
                    </a:lnTo>
                    <a:lnTo>
                      <a:pt x="145" y="41"/>
                    </a:lnTo>
                    <a:lnTo>
                      <a:pt x="153" y="59"/>
                    </a:lnTo>
                    <a:lnTo>
                      <a:pt x="155" y="78"/>
                    </a:lnTo>
                    <a:lnTo>
                      <a:pt x="151" y="104"/>
                    </a:lnTo>
                    <a:lnTo>
                      <a:pt x="136" y="127"/>
                    </a:lnTo>
                    <a:lnTo>
                      <a:pt x="116" y="145"/>
                    </a:lnTo>
                    <a:lnTo>
                      <a:pt x="96" y="153"/>
                    </a:lnTo>
                    <a:lnTo>
                      <a:pt x="78" y="155"/>
                    </a:lnTo>
                    <a:lnTo>
                      <a:pt x="51" y="151"/>
                    </a:lnTo>
                    <a:lnTo>
                      <a:pt x="29" y="137"/>
                    </a:lnTo>
                    <a:lnTo>
                      <a:pt x="11" y="116"/>
                    </a:lnTo>
                    <a:lnTo>
                      <a:pt x="3" y="98"/>
                    </a:lnTo>
                    <a:lnTo>
                      <a:pt x="0" y="78"/>
                    </a:lnTo>
                    <a:lnTo>
                      <a:pt x="5" y="51"/>
                    </a:lnTo>
                    <a:lnTo>
                      <a:pt x="19" y="29"/>
                    </a:lnTo>
                    <a:lnTo>
                      <a:pt x="39" y="10"/>
                    </a:lnTo>
                    <a:lnTo>
                      <a:pt x="59" y="2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68" name="Freeform 211"/>
              <p:cNvSpPr/>
              <p:nvPr/>
            </p:nvSpPr>
            <p:spPr bwMode="auto">
              <a:xfrm>
                <a:off x="5651968" y="3817031"/>
                <a:ext cx="255312" cy="226625"/>
              </a:xfrm>
              <a:custGeom>
                <a:avLst/>
                <a:gdLst>
                  <a:gd name="T0" fmla="*/ 2 w 89"/>
                  <a:gd name="T1" fmla="*/ 0 h 79"/>
                  <a:gd name="T2" fmla="*/ 6 w 89"/>
                  <a:gd name="T3" fmla="*/ 4 h 79"/>
                  <a:gd name="T4" fmla="*/ 6 w 89"/>
                  <a:gd name="T5" fmla="*/ 71 h 79"/>
                  <a:gd name="T6" fmla="*/ 87 w 89"/>
                  <a:gd name="T7" fmla="*/ 71 h 79"/>
                  <a:gd name="T8" fmla="*/ 89 w 89"/>
                  <a:gd name="T9" fmla="*/ 75 h 79"/>
                  <a:gd name="T10" fmla="*/ 87 w 89"/>
                  <a:gd name="T11" fmla="*/ 79 h 79"/>
                  <a:gd name="T12" fmla="*/ 6 w 89"/>
                  <a:gd name="T13" fmla="*/ 79 h 79"/>
                  <a:gd name="T14" fmla="*/ 2 w 89"/>
                  <a:gd name="T15" fmla="*/ 77 h 79"/>
                  <a:gd name="T16" fmla="*/ 0 w 89"/>
                  <a:gd name="T17" fmla="*/ 75 h 79"/>
                  <a:gd name="T18" fmla="*/ 0 w 89"/>
                  <a:gd name="T19" fmla="*/ 71 h 79"/>
                  <a:gd name="T20" fmla="*/ 0 w 89"/>
                  <a:gd name="T21" fmla="*/ 4 h 79"/>
                  <a:gd name="T22" fmla="*/ 2 w 89"/>
                  <a:gd name="T2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9" h="79">
                    <a:moveTo>
                      <a:pt x="2" y="0"/>
                    </a:moveTo>
                    <a:lnTo>
                      <a:pt x="6" y="4"/>
                    </a:lnTo>
                    <a:lnTo>
                      <a:pt x="6" y="71"/>
                    </a:lnTo>
                    <a:lnTo>
                      <a:pt x="87" y="71"/>
                    </a:lnTo>
                    <a:lnTo>
                      <a:pt x="89" y="75"/>
                    </a:lnTo>
                    <a:lnTo>
                      <a:pt x="87" y="79"/>
                    </a:lnTo>
                    <a:lnTo>
                      <a:pt x="6" y="79"/>
                    </a:lnTo>
                    <a:lnTo>
                      <a:pt x="2" y="77"/>
                    </a:lnTo>
                    <a:lnTo>
                      <a:pt x="0" y="75"/>
                    </a:lnTo>
                    <a:lnTo>
                      <a:pt x="0" y="71"/>
                    </a:lnTo>
                    <a:lnTo>
                      <a:pt x="0" y="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4F3F0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69" name="Freeform 212"/>
              <p:cNvSpPr/>
              <p:nvPr/>
            </p:nvSpPr>
            <p:spPr bwMode="auto">
              <a:xfrm>
                <a:off x="5692129" y="3822769"/>
                <a:ext cx="209413" cy="180726"/>
              </a:xfrm>
              <a:custGeom>
                <a:avLst/>
                <a:gdLst>
                  <a:gd name="T0" fmla="*/ 69 w 73"/>
                  <a:gd name="T1" fmla="*/ 0 h 63"/>
                  <a:gd name="T2" fmla="*/ 71 w 73"/>
                  <a:gd name="T3" fmla="*/ 2 h 63"/>
                  <a:gd name="T4" fmla="*/ 73 w 73"/>
                  <a:gd name="T5" fmla="*/ 4 h 63"/>
                  <a:gd name="T6" fmla="*/ 69 w 73"/>
                  <a:gd name="T7" fmla="*/ 27 h 63"/>
                  <a:gd name="T8" fmla="*/ 65 w 73"/>
                  <a:gd name="T9" fmla="*/ 31 h 63"/>
                  <a:gd name="T10" fmla="*/ 63 w 73"/>
                  <a:gd name="T11" fmla="*/ 27 h 63"/>
                  <a:gd name="T12" fmla="*/ 65 w 73"/>
                  <a:gd name="T13" fmla="*/ 16 h 63"/>
                  <a:gd name="T14" fmla="*/ 45 w 73"/>
                  <a:gd name="T15" fmla="*/ 43 h 63"/>
                  <a:gd name="T16" fmla="*/ 43 w 73"/>
                  <a:gd name="T17" fmla="*/ 45 h 63"/>
                  <a:gd name="T18" fmla="*/ 39 w 73"/>
                  <a:gd name="T19" fmla="*/ 45 h 63"/>
                  <a:gd name="T20" fmla="*/ 27 w 73"/>
                  <a:gd name="T21" fmla="*/ 35 h 63"/>
                  <a:gd name="T22" fmla="*/ 6 w 73"/>
                  <a:gd name="T23" fmla="*/ 61 h 63"/>
                  <a:gd name="T24" fmla="*/ 4 w 73"/>
                  <a:gd name="T25" fmla="*/ 63 h 63"/>
                  <a:gd name="T26" fmla="*/ 0 w 73"/>
                  <a:gd name="T27" fmla="*/ 63 h 63"/>
                  <a:gd name="T28" fmla="*/ 0 w 73"/>
                  <a:gd name="T29" fmla="*/ 57 h 63"/>
                  <a:gd name="T30" fmla="*/ 20 w 73"/>
                  <a:gd name="T31" fmla="*/ 27 h 63"/>
                  <a:gd name="T32" fmla="*/ 24 w 73"/>
                  <a:gd name="T33" fmla="*/ 24 h 63"/>
                  <a:gd name="T34" fmla="*/ 27 w 73"/>
                  <a:gd name="T35" fmla="*/ 24 h 63"/>
                  <a:gd name="T36" fmla="*/ 41 w 73"/>
                  <a:gd name="T37" fmla="*/ 35 h 63"/>
                  <a:gd name="T38" fmla="*/ 57 w 73"/>
                  <a:gd name="T39" fmla="*/ 10 h 63"/>
                  <a:gd name="T40" fmla="*/ 49 w 73"/>
                  <a:gd name="T41" fmla="*/ 10 h 63"/>
                  <a:gd name="T42" fmla="*/ 45 w 73"/>
                  <a:gd name="T43" fmla="*/ 8 h 63"/>
                  <a:gd name="T44" fmla="*/ 47 w 73"/>
                  <a:gd name="T45" fmla="*/ 4 h 63"/>
                  <a:gd name="T46" fmla="*/ 69 w 73"/>
                  <a:gd name="T4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3" h="63">
                    <a:moveTo>
                      <a:pt x="69" y="0"/>
                    </a:moveTo>
                    <a:lnTo>
                      <a:pt x="71" y="2"/>
                    </a:lnTo>
                    <a:lnTo>
                      <a:pt x="73" y="4"/>
                    </a:lnTo>
                    <a:lnTo>
                      <a:pt x="69" y="27"/>
                    </a:lnTo>
                    <a:lnTo>
                      <a:pt x="65" y="31"/>
                    </a:lnTo>
                    <a:lnTo>
                      <a:pt x="63" y="27"/>
                    </a:lnTo>
                    <a:lnTo>
                      <a:pt x="65" y="16"/>
                    </a:lnTo>
                    <a:lnTo>
                      <a:pt x="45" y="43"/>
                    </a:lnTo>
                    <a:lnTo>
                      <a:pt x="43" y="45"/>
                    </a:lnTo>
                    <a:lnTo>
                      <a:pt x="39" y="45"/>
                    </a:lnTo>
                    <a:lnTo>
                      <a:pt x="27" y="35"/>
                    </a:lnTo>
                    <a:lnTo>
                      <a:pt x="6" y="61"/>
                    </a:lnTo>
                    <a:lnTo>
                      <a:pt x="4" y="63"/>
                    </a:lnTo>
                    <a:lnTo>
                      <a:pt x="0" y="63"/>
                    </a:lnTo>
                    <a:lnTo>
                      <a:pt x="0" y="57"/>
                    </a:lnTo>
                    <a:lnTo>
                      <a:pt x="20" y="27"/>
                    </a:lnTo>
                    <a:lnTo>
                      <a:pt x="24" y="24"/>
                    </a:lnTo>
                    <a:lnTo>
                      <a:pt x="27" y="24"/>
                    </a:lnTo>
                    <a:lnTo>
                      <a:pt x="41" y="35"/>
                    </a:lnTo>
                    <a:lnTo>
                      <a:pt x="57" y="10"/>
                    </a:lnTo>
                    <a:lnTo>
                      <a:pt x="49" y="10"/>
                    </a:lnTo>
                    <a:lnTo>
                      <a:pt x="45" y="8"/>
                    </a:lnTo>
                    <a:lnTo>
                      <a:pt x="47" y="4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E4F3F0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</p:grp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97DD52EB-C35B-4558-B6D4-0E9AE150AFC9}"/>
              </a:ext>
            </a:extLst>
          </p:cNvPr>
          <p:cNvSpPr txBox="1"/>
          <p:nvPr/>
        </p:nvSpPr>
        <p:spPr>
          <a:xfrm>
            <a:off x="1416000" y="117000"/>
            <a:ext cx="36728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（</a:t>
            </a:r>
            <a:r>
              <a:rPr kumimoji="1" lang="en-US" altLang="zh-CN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6</a:t>
            </a:r>
            <a:r>
              <a:rPr kumimoji="1" lang="zh-CN" altLang="en-US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）發現可疑物品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2201B0C-C1ED-48C2-AD9E-9B70FFB47E83}"/>
              </a:ext>
            </a:extLst>
          </p:cNvPr>
          <p:cNvSpPr txBox="1"/>
          <p:nvPr/>
        </p:nvSpPr>
        <p:spPr>
          <a:xfrm>
            <a:off x="1874733" y="1497284"/>
            <a:ext cx="76320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定義：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該物品可導致或懷疑導致任何違法活動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該物品有機會直接或間接導致個人或公司造成損害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r>
              <a:rPr lang="zh-CN" altLang="en-US" sz="2000" dirty="0"/>
              <a:t>處理程序：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可疑物品不可觸摸或移動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在安全的情況下，確認物品及記下其外觀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如物品沒有即時危險，通知人事行政經理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確認可疑物品涉及任何違法活動，需要通知總經辦并報警處理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通知人事行政部記錄及調查</a:t>
            </a:r>
          </a:p>
        </p:txBody>
      </p:sp>
    </p:spTree>
    <p:extLst>
      <p:ext uri="{BB962C8B-B14F-4D97-AF65-F5344CB8AC3E}">
        <p14:creationId xmlns:p14="http://schemas.microsoft.com/office/powerpoint/2010/main" val="3884529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4967236" y="5990080"/>
            <a:ext cx="723497" cy="418867"/>
            <a:chOff x="5238881" y="5604205"/>
            <a:chExt cx="763063" cy="441774"/>
          </a:xfrm>
        </p:grpSpPr>
        <p:sp>
          <p:nvSpPr>
            <p:cNvPr id="26" name="Freeform 79"/>
            <p:cNvSpPr/>
            <p:nvPr/>
          </p:nvSpPr>
          <p:spPr bwMode="auto">
            <a:xfrm>
              <a:off x="5238881" y="5652973"/>
              <a:ext cx="203676" cy="344239"/>
            </a:xfrm>
            <a:custGeom>
              <a:avLst/>
              <a:gdLst>
                <a:gd name="T0" fmla="*/ 61 w 71"/>
                <a:gd name="T1" fmla="*/ 0 h 120"/>
                <a:gd name="T2" fmla="*/ 65 w 71"/>
                <a:gd name="T3" fmla="*/ 0 h 120"/>
                <a:gd name="T4" fmla="*/ 67 w 71"/>
                <a:gd name="T5" fmla="*/ 2 h 120"/>
                <a:gd name="T6" fmla="*/ 71 w 71"/>
                <a:gd name="T7" fmla="*/ 6 h 120"/>
                <a:gd name="T8" fmla="*/ 71 w 71"/>
                <a:gd name="T9" fmla="*/ 10 h 120"/>
                <a:gd name="T10" fmla="*/ 71 w 71"/>
                <a:gd name="T11" fmla="*/ 14 h 120"/>
                <a:gd name="T12" fmla="*/ 67 w 71"/>
                <a:gd name="T13" fmla="*/ 18 h 120"/>
                <a:gd name="T14" fmla="*/ 26 w 71"/>
                <a:gd name="T15" fmla="*/ 61 h 120"/>
                <a:gd name="T16" fmla="*/ 67 w 71"/>
                <a:gd name="T17" fmla="*/ 102 h 120"/>
                <a:gd name="T18" fmla="*/ 71 w 71"/>
                <a:gd name="T19" fmla="*/ 106 h 120"/>
                <a:gd name="T20" fmla="*/ 71 w 71"/>
                <a:gd name="T21" fmla="*/ 110 h 120"/>
                <a:gd name="T22" fmla="*/ 71 w 71"/>
                <a:gd name="T23" fmla="*/ 114 h 120"/>
                <a:gd name="T24" fmla="*/ 67 w 71"/>
                <a:gd name="T25" fmla="*/ 118 h 120"/>
                <a:gd name="T26" fmla="*/ 61 w 71"/>
                <a:gd name="T27" fmla="*/ 120 h 120"/>
                <a:gd name="T28" fmla="*/ 53 w 71"/>
                <a:gd name="T29" fmla="*/ 118 h 120"/>
                <a:gd name="T30" fmla="*/ 4 w 71"/>
                <a:gd name="T31" fmla="*/ 67 h 120"/>
                <a:gd name="T32" fmla="*/ 0 w 71"/>
                <a:gd name="T33" fmla="*/ 61 h 120"/>
                <a:gd name="T34" fmla="*/ 4 w 71"/>
                <a:gd name="T35" fmla="*/ 53 h 120"/>
                <a:gd name="T36" fmla="*/ 53 w 71"/>
                <a:gd name="T37" fmla="*/ 2 h 120"/>
                <a:gd name="T38" fmla="*/ 57 w 71"/>
                <a:gd name="T39" fmla="*/ 0 h 120"/>
                <a:gd name="T40" fmla="*/ 61 w 7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0">
                  <a:moveTo>
                    <a:pt x="61" y="0"/>
                  </a:moveTo>
                  <a:lnTo>
                    <a:pt x="65" y="0"/>
                  </a:lnTo>
                  <a:lnTo>
                    <a:pt x="67" y="2"/>
                  </a:lnTo>
                  <a:lnTo>
                    <a:pt x="71" y="6"/>
                  </a:lnTo>
                  <a:lnTo>
                    <a:pt x="71" y="10"/>
                  </a:lnTo>
                  <a:lnTo>
                    <a:pt x="71" y="14"/>
                  </a:lnTo>
                  <a:lnTo>
                    <a:pt x="67" y="18"/>
                  </a:lnTo>
                  <a:lnTo>
                    <a:pt x="26" y="61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10"/>
                  </a:lnTo>
                  <a:lnTo>
                    <a:pt x="71" y="114"/>
                  </a:lnTo>
                  <a:lnTo>
                    <a:pt x="67" y="118"/>
                  </a:lnTo>
                  <a:lnTo>
                    <a:pt x="61" y="120"/>
                  </a:lnTo>
                  <a:lnTo>
                    <a:pt x="53" y="118"/>
                  </a:lnTo>
                  <a:lnTo>
                    <a:pt x="4" y="67"/>
                  </a:lnTo>
                  <a:lnTo>
                    <a:pt x="0" y="61"/>
                  </a:lnTo>
                  <a:lnTo>
                    <a:pt x="4" y="53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ea typeface="微软雅黑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5557301" y="5604205"/>
              <a:ext cx="444643" cy="441774"/>
              <a:chOff x="5557301" y="5584126"/>
              <a:chExt cx="444643" cy="441774"/>
            </a:xfrm>
          </p:grpSpPr>
          <p:sp>
            <p:nvSpPr>
              <p:cNvPr id="200" name="Freeform 192"/>
              <p:cNvSpPr>
                <a:spLocks noEditPoints="1"/>
              </p:cNvSpPr>
              <p:nvPr/>
            </p:nvSpPr>
            <p:spPr bwMode="auto">
              <a:xfrm>
                <a:off x="5557301" y="5584126"/>
                <a:ext cx="444643" cy="441774"/>
              </a:xfrm>
              <a:custGeom>
                <a:avLst/>
                <a:gdLst>
                  <a:gd name="T0" fmla="*/ 78 w 155"/>
                  <a:gd name="T1" fmla="*/ 10 h 154"/>
                  <a:gd name="T2" fmla="*/ 61 w 155"/>
                  <a:gd name="T3" fmla="*/ 12 h 154"/>
                  <a:gd name="T4" fmla="*/ 43 w 155"/>
                  <a:gd name="T5" fmla="*/ 18 h 154"/>
                  <a:gd name="T6" fmla="*/ 25 w 155"/>
                  <a:gd name="T7" fmla="*/ 34 h 154"/>
                  <a:gd name="T8" fmla="*/ 13 w 155"/>
                  <a:gd name="T9" fmla="*/ 55 h 154"/>
                  <a:gd name="T10" fmla="*/ 9 w 155"/>
                  <a:gd name="T11" fmla="*/ 77 h 154"/>
                  <a:gd name="T12" fmla="*/ 11 w 155"/>
                  <a:gd name="T13" fmla="*/ 95 h 154"/>
                  <a:gd name="T14" fmla="*/ 19 w 155"/>
                  <a:gd name="T15" fmla="*/ 112 h 154"/>
                  <a:gd name="T16" fmla="*/ 33 w 155"/>
                  <a:gd name="T17" fmla="*/ 130 h 154"/>
                  <a:gd name="T18" fmla="*/ 55 w 155"/>
                  <a:gd name="T19" fmla="*/ 142 h 154"/>
                  <a:gd name="T20" fmla="*/ 78 w 155"/>
                  <a:gd name="T21" fmla="*/ 146 h 154"/>
                  <a:gd name="T22" fmla="*/ 94 w 155"/>
                  <a:gd name="T23" fmla="*/ 144 h 154"/>
                  <a:gd name="T24" fmla="*/ 112 w 155"/>
                  <a:gd name="T25" fmla="*/ 138 h 154"/>
                  <a:gd name="T26" fmla="*/ 130 w 155"/>
                  <a:gd name="T27" fmla="*/ 122 h 154"/>
                  <a:gd name="T28" fmla="*/ 143 w 155"/>
                  <a:gd name="T29" fmla="*/ 101 h 154"/>
                  <a:gd name="T30" fmla="*/ 147 w 155"/>
                  <a:gd name="T31" fmla="*/ 77 h 154"/>
                  <a:gd name="T32" fmla="*/ 145 w 155"/>
                  <a:gd name="T33" fmla="*/ 61 h 154"/>
                  <a:gd name="T34" fmla="*/ 136 w 155"/>
                  <a:gd name="T35" fmla="*/ 44 h 154"/>
                  <a:gd name="T36" fmla="*/ 122 w 155"/>
                  <a:gd name="T37" fmla="*/ 24 h 154"/>
                  <a:gd name="T38" fmla="*/ 100 w 155"/>
                  <a:gd name="T39" fmla="*/ 14 h 154"/>
                  <a:gd name="T40" fmla="*/ 78 w 155"/>
                  <a:gd name="T41" fmla="*/ 10 h 154"/>
                  <a:gd name="T42" fmla="*/ 78 w 155"/>
                  <a:gd name="T43" fmla="*/ 0 h 154"/>
                  <a:gd name="T44" fmla="*/ 104 w 155"/>
                  <a:gd name="T45" fmla="*/ 6 h 154"/>
                  <a:gd name="T46" fmla="*/ 126 w 155"/>
                  <a:gd name="T47" fmla="*/ 18 h 154"/>
                  <a:gd name="T48" fmla="*/ 145 w 155"/>
                  <a:gd name="T49" fmla="*/ 40 h 154"/>
                  <a:gd name="T50" fmla="*/ 153 w 155"/>
                  <a:gd name="T51" fmla="*/ 59 h 154"/>
                  <a:gd name="T52" fmla="*/ 155 w 155"/>
                  <a:gd name="T53" fmla="*/ 77 h 154"/>
                  <a:gd name="T54" fmla="*/ 151 w 155"/>
                  <a:gd name="T55" fmla="*/ 103 h 154"/>
                  <a:gd name="T56" fmla="*/ 136 w 155"/>
                  <a:gd name="T57" fmla="*/ 128 h 154"/>
                  <a:gd name="T58" fmla="*/ 116 w 155"/>
                  <a:gd name="T59" fmla="*/ 144 h 154"/>
                  <a:gd name="T60" fmla="*/ 96 w 155"/>
                  <a:gd name="T61" fmla="*/ 152 h 154"/>
                  <a:gd name="T62" fmla="*/ 78 w 155"/>
                  <a:gd name="T63" fmla="*/ 154 h 154"/>
                  <a:gd name="T64" fmla="*/ 51 w 155"/>
                  <a:gd name="T65" fmla="*/ 150 h 154"/>
                  <a:gd name="T66" fmla="*/ 29 w 155"/>
                  <a:gd name="T67" fmla="*/ 136 h 154"/>
                  <a:gd name="T68" fmla="*/ 11 w 155"/>
                  <a:gd name="T69" fmla="*/ 116 h 154"/>
                  <a:gd name="T70" fmla="*/ 3 w 155"/>
                  <a:gd name="T71" fmla="*/ 97 h 154"/>
                  <a:gd name="T72" fmla="*/ 0 w 155"/>
                  <a:gd name="T73" fmla="*/ 77 h 154"/>
                  <a:gd name="T74" fmla="*/ 5 w 155"/>
                  <a:gd name="T75" fmla="*/ 50 h 154"/>
                  <a:gd name="T76" fmla="*/ 19 w 155"/>
                  <a:gd name="T77" fmla="*/ 28 h 154"/>
                  <a:gd name="T78" fmla="*/ 39 w 155"/>
                  <a:gd name="T79" fmla="*/ 10 h 154"/>
                  <a:gd name="T80" fmla="*/ 59 w 155"/>
                  <a:gd name="T81" fmla="*/ 4 h 154"/>
                  <a:gd name="T82" fmla="*/ 78 w 155"/>
                  <a:gd name="T8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4">
                    <a:moveTo>
                      <a:pt x="78" y="10"/>
                    </a:moveTo>
                    <a:lnTo>
                      <a:pt x="61" y="12"/>
                    </a:lnTo>
                    <a:lnTo>
                      <a:pt x="43" y="18"/>
                    </a:lnTo>
                    <a:lnTo>
                      <a:pt x="25" y="34"/>
                    </a:lnTo>
                    <a:lnTo>
                      <a:pt x="13" y="55"/>
                    </a:lnTo>
                    <a:lnTo>
                      <a:pt x="9" y="77"/>
                    </a:lnTo>
                    <a:lnTo>
                      <a:pt x="11" y="95"/>
                    </a:lnTo>
                    <a:lnTo>
                      <a:pt x="19" y="112"/>
                    </a:lnTo>
                    <a:lnTo>
                      <a:pt x="33" y="130"/>
                    </a:lnTo>
                    <a:lnTo>
                      <a:pt x="55" y="142"/>
                    </a:lnTo>
                    <a:lnTo>
                      <a:pt x="78" y="146"/>
                    </a:lnTo>
                    <a:lnTo>
                      <a:pt x="94" y="144"/>
                    </a:lnTo>
                    <a:lnTo>
                      <a:pt x="112" y="138"/>
                    </a:lnTo>
                    <a:lnTo>
                      <a:pt x="130" y="122"/>
                    </a:lnTo>
                    <a:lnTo>
                      <a:pt x="143" y="101"/>
                    </a:lnTo>
                    <a:lnTo>
                      <a:pt x="147" y="77"/>
                    </a:lnTo>
                    <a:lnTo>
                      <a:pt x="145" y="61"/>
                    </a:lnTo>
                    <a:lnTo>
                      <a:pt x="136" y="44"/>
                    </a:lnTo>
                    <a:lnTo>
                      <a:pt x="122" y="24"/>
                    </a:lnTo>
                    <a:lnTo>
                      <a:pt x="100" y="14"/>
                    </a:lnTo>
                    <a:lnTo>
                      <a:pt x="78" y="10"/>
                    </a:lnTo>
                    <a:close/>
                    <a:moveTo>
                      <a:pt x="78" y="0"/>
                    </a:moveTo>
                    <a:lnTo>
                      <a:pt x="104" y="6"/>
                    </a:lnTo>
                    <a:lnTo>
                      <a:pt x="126" y="18"/>
                    </a:lnTo>
                    <a:lnTo>
                      <a:pt x="145" y="40"/>
                    </a:lnTo>
                    <a:lnTo>
                      <a:pt x="153" y="59"/>
                    </a:lnTo>
                    <a:lnTo>
                      <a:pt x="155" y="77"/>
                    </a:lnTo>
                    <a:lnTo>
                      <a:pt x="151" y="103"/>
                    </a:lnTo>
                    <a:lnTo>
                      <a:pt x="136" y="128"/>
                    </a:lnTo>
                    <a:lnTo>
                      <a:pt x="116" y="144"/>
                    </a:lnTo>
                    <a:lnTo>
                      <a:pt x="96" y="152"/>
                    </a:lnTo>
                    <a:lnTo>
                      <a:pt x="78" y="154"/>
                    </a:lnTo>
                    <a:lnTo>
                      <a:pt x="51" y="150"/>
                    </a:lnTo>
                    <a:lnTo>
                      <a:pt x="29" y="136"/>
                    </a:lnTo>
                    <a:lnTo>
                      <a:pt x="11" y="116"/>
                    </a:lnTo>
                    <a:lnTo>
                      <a:pt x="3" y="97"/>
                    </a:lnTo>
                    <a:lnTo>
                      <a:pt x="0" y="77"/>
                    </a:lnTo>
                    <a:lnTo>
                      <a:pt x="5" y="50"/>
                    </a:lnTo>
                    <a:lnTo>
                      <a:pt x="19" y="28"/>
                    </a:lnTo>
                    <a:lnTo>
                      <a:pt x="39" y="10"/>
                    </a:lnTo>
                    <a:lnTo>
                      <a:pt x="59" y="4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01" name="Freeform 193"/>
              <p:cNvSpPr/>
              <p:nvPr/>
            </p:nvSpPr>
            <p:spPr bwMode="auto">
              <a:xfrm>
                <a:off x="5657705" y="5905416"/>
                <a:ext cx="28687" cy="22949"/>
              </a:xfrm>
              <a:custGeom>
                <a:avLst/>
                <a:gdLst>
                  <a:gd name="T0" fmla="*/ 0 w 10"/>
                  <a:gd name="T1" fmla="*/ 0 h 8"/>
                  <a:gd name="T2" fmla="*/ 10 w 10"/>
                  <a:gd name="T3" fmla="*/ 8 h 8"/>
                  <a:gd name="T4" fmla="*/ 4 w 10"/>
                  <a:gd name="T5" fmla="*/ 8 h 8"/>
                  <a:gd name="T6" fmla="*/ 0 w 10"/>
                  <a:gd name="T7" fmla="*/ 8 h 8"/>
                  <a:gd name="T8" fmla="*/ 0 w 10"/>
                  <a:gd name="T9" fmla="*/ 4 h 8"/>
                  <a:gd name="T10" fmla="*/ 0 w 10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8">
                    <a:moveTo>
                      <a:pt x="0" y="0"/>
                    </a:moveTo>
                    <a:lnTo>
                      <a:pt x="10" y="8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02" name="Freeform 194"/>
              <p:cNvSpPr/>
              <p:nvPr/>
            </p:nvSpPr>
            <p:spPr bwMode="auto">
              <a:xfrm>
                <a:off x="5792532" y="5687397"/>
                <a:ext cx="103272" cy="111879"/>
              </a:xfrm>
              <a:custGeom>
                <a:avLst/>
                <a:gdLst>
                  <a:gd name="T0" fmla="*/ 6 w 36"/>
                  <a:gd name="T1" fmla="*/ 0 h 39"/>
                  <a:gd name="T2" fmla="*/ 16 w 36"/>
                  <a:gd name="T3" fmla="*/ 0 h 39"/>
                  <a:gd name="T4" fmla="*/ 36 w 36"/>
                  <a:gd name="T5" fmla="*/ 21 h 39"/>
                  <a:gd name="T6" fmla="*/ 36 w 36"/>
                  <a:gd name="T7" fmla="*/ 31 h 39"/>
                  <a:gd name="T8" fmla="*/ 30 w 36"/>
                  <a:gd name="T9" fmla="*/ 39 h 39"/>
                  <a:gd name="T10" fmla="*/ 0 w 36"/>
                  <a:gd name="T11" fmla="*/ 6 h 39"/>
                  <a:gd name="T12" fmla="*/ 6 w 36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9">
                    <a:moveTo>
                      <a:pt x="6" y="0"/>
                    </a:moveTo>
                    <a:lnTo>
                      <a:pt x="16" y="0"/>
                    </a:lnTo>
                    <a:lnTo>
                      <a:pt x="36" y="21"/>
                    </a:lnTo>
                    <a:lnTo>
                      <a:pt x="36" y="31"/>
                    </a:lnTo>
                    <a:lnTo>
                      <a:pt x="30" y="39"/>
                    </a:lnTo>
                    <a:lnTo>
                      <a:pt x="0" y="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03" name="Freeform 195"/>
              <p:cNvSpPr/>
              <p:nvPr/>
            </p:nvSpPr>
            <p:spPr bwMode="auto">
              <a:xfrm>
                <a:off x="5715079" y="5747638"/>
                <a:ext cx="123353" cy="120484"/>
              </a:xfrm>
              <a:custGeom>
                <a:avLst/>
                <a:gdLst>
                  <a:gd name="T0" fmla="*/ 35 w 43"/>
                  <a:gd name="T1" fmla="*/ 0 h 42"/>
                  <a:gd name="T2" fmla="*/ 43 w 43"/>
                  <a:gd name="T3" fmla="*/ 8 h 42"/>
                  <a:gd name="T4" fmla="*/ 8 w 43"/>
                  <a:gd name="T5" fmla="*/ 42 h 42"/>
                  <a:gd name="T6" fmla="*/ 0 w 43"/>
                  <a:gd name="T7" fmla="*/ 42 h 42"/>
                  <a:gd name="T8" fmla="*/ 0 w 43"/>
                  <a:gd name="T9" fmla="*/ 34 h 42"/>
                  <a:gd name="T10" fmla="*/ 0 w 43"/>
                  <a:gd name="T11" fmla="*/ 34 h 42"/>
                  <a:gd name="T12" fmla="*/ 35 w 43"/>
                  <a:gd name="T1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2">
                    <a:moveTo>
                      <a:pt x="35" y="0"/>
                    </a:moveTo>
                    <a:lnTo>
                      <a:pt x="43" y="8"/>
                    </a:lnTo>
                    <a:lnTo>
                      <a:pt x="8" y="42"/>
                    </a:lnTo>
                    <a:lnTo>
                      <a:pt x="0" y="42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04" name="Freeform 196"/>
              <p:cNvSpPr/>
              <p:nvPr/>
            </p:nvSpPr>
            <p:spPr bwMode="auto">
              <a:xfrm>
                <a:off x="5680655" y="5716084"/>
                <a:ext cx="123353" cy="123353"/>
              </a:xfrm>
              <a:custGeom>
                <a:avLst/>
                <a:gdLst>
                  <a:gd name="T0" fmla="*/ 35 w 43"/>
                  <a:gd name="T1" fmla="*/ 0 h 43"/>
                  <a:gd name="T2" fmla="*/ 43 w 43"/>
                  <a:gd name="T3" fmla="*/ 9 h 43"/>
                  <a:gd name="T4" fmla="*/ 8 w 43"/>
                  <a:gd name="T5" fmla="*/ 43 h 43"/>
                  <a:gd name="T6" fmla="*/ 8 w 43"/>
                  <a:gd name="T7" fmla="*/ 43 h 43"/>
                  <a:gd name="T8" fmla="*/ 0 w 43"/>
                  <a:gd name="T9" fmla="*/ 43 h 43"/>
                  <a:gd name="T10" fmla="*/ 0 w 43"/>
                  <a:gd name="T11" fmla="*/ 35 h 43"/>
                  <a:gd name="T12" fmla="*/ 35 w 43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3">
                    <a:moveTo>
                      <a:pt x="35" y="0"/>
                    </a:moveTo>
                    <a:lnTo>
                      <a:pt x="43" y="9"/>
                    </a:lnTo>
                    <a:lnTo>
                      <a:pt x="8" y="43"/>
                    </a:lnTo>
                    <a:lnTo>
                      <a:pt x="8" y="43"/>
                    </a:lnTo>
                    <a:lnTo>
                      <a:pt x="0" y="43"/>
                    </a:lnTo>
                    <a:lnTo>
                      <a:pt x="0" y="35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05" name="Freeform 197"/>
              <p:cNvSpPr/>
              <p:nvPr/>
            </p:nvSpPr>
            <p:spPr bwMode="auto">
              <a:xfrm>
                <a:off x="5663443" y="5833698"/>
                <a:ext cx="86060" cy="94667"/>
              </a:xfrm>
              <a:custGeom>
                <a:avLst/>
                <a:gdLst>
                  <a:gd name="T0" fmla="*/ 2 w 30"/>
                  <a:gd name="T1" fmla="*/ 0 h 33"/>
                  <a:gd name="T2" fmla="*/ 4 w 30"/>
                  <a:gd name="T3" fmla="*/ 4 h 33"/>
                  <a:gd name="T4" fmla="*/ 12 w 30"/>
                  <a:gd name="T5" fmla="*/ 8 h 33"/>
                  <a:gd name="T6" fmla="*/ 16 w 30"/>
                  <a:gd name="T7" fmla="*/ 16 h 33"/>
                  <a:gd name="T8" fmla="*/ 24 w 30"/>
                  <a:gd name="T9" fmla="*/ 18 h 33"/>
                  <a:gd name="T10" fmla="*/ 26 w 30"/>
                  <a:gd name="T11" fmla="*/ 27 h 33"/>
                  <a:gd name="T12" fmla="*/ 30 w 30"/>
                  <a:gd name="T13" fmla="*/ 31 h 33"/>
                  <a:gd name="T14" fmla="*/ 12 w 30"/>
                  <a:gd name="T15" fmla="*/ 33 h 33"/>
                  <a:gd name="T16" fmla="*/ 0 w 30"/>
                  <a:gd name="T17" fmla="*/ 18 h 33"/>
                  <a:gd name="T18" fmla="*/ 2 w 30"/>
                  <a:gd name="T1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3">
                    <a:moveTo>
                      <a:pt x="2" y="0"/>
                    </a:moveTo>
                    <a:lnTo>
                      <a:pt x="4" y="4"/>
                    </a:lnTo>
                    <a:lnTo>
                      <a:pt x="12" y="8"/>
                    </a:lnTo>
                    <a:lnTo>
                      <a:pt x="16" y="16"/>
                    </a:lnTo>
                    <a:lnTo>
                      <a:pt x="24" y="18"/>
                    </a:lnTo>
                    <a:lnTo>
                      <a:pt x="26" y="27"/>
                    </a:lnTo>
                    <a:lnTo>
                      <a:pt x="30" y="31"/>
                    </a:lnTo>
                    <a:lnTo>
                      <a:pt x="12" y="33"/>
                    </a:lnTo>
                    <a:lnTo>
                      <a:pt x="0" y="1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06" name="Freeform 198"/>
              <p:cNvSpPr/>
              <p:nvPr/>
            </p:nvSpPr>
            <p:spPr bwMode="auto">
              <a:xfrm>
                <a:off x="5749503" y="5782062"/>
                <a:ext cx="117616" cy="129091"/>
              </a:xfrm>
              <a:custGeom>
                <a:avLst/>
                <a:gdLst>
                  <a:gd name="T0" fmla="*/ 33 w 41"/>
                  <a:gd name="T1" fmla="*/ 0 h 45"/>
                  <a:gd name="T2" fmla="*/ 41 w 41"/>
                  <a:gd name="T3" fmla="*/ 8 h 45"/>
                  <a:gd name="T4" fmla="*/ 7 w 41"/>
                  <a:gd name="T5" fmla="*/ 45 h 45"/>
                  <a:gd name="T6" fmla="*/ 0 w 41"/>
                  <a:gd name="T7" fmla="*/ 43 h 45"/>
                  <a:gd name="T8" fmla="*/ 0 w 41"/>
                  <a:gd name="T9" fmla="*/ 34 h 45"/>
                  <a:gd name="T10" fmla="*/ 33 w 41"/>
                  <a:gd name="T1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5">
                    <a:moveTo>
                      <a:pt x="33" y="0"/>
                    </a:moveTo>
                    <a:lnTo>
                      <a:pt x="41" y="8"/>
                    </a:lnTo>
                    <a:lnTo>
                      <a:pt x="7" y="45"/>
                    </a:lnTo>
                    <a:lnTo>
                      <a:pt x="0" y="43"/>
                    </a:lnTo>
                    <a:lnTo>
                      <a:pt x="0" y="34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6484948" y="5100668"/>
            <a:ext cx="707178" cy="418867"/>
            <a:chOff x="6839593" y="4666153"/>
            <a:chExt cx="745852" cy="441774"/>
          </a:xfrm>
        </p:grpSpPr>
        <p:sp>
          <p:nvSpPr>
            <p:cNvPr id="30" name="Freeform 81"/>
            <p:cNvSpPr/>
            <p:nvPr/>
          </p:nvSpPr>
          <p:spPr bwMode="auto">
            <a:xfrm>
              <a:off x="7381769" y="4714921"/>
              <a:ext cx="203676" cy="344239"/>
            </a:xfrm>
            <a:custGeom>
              <a:avLst/>
              <a:gdLst>
                <a:gd name="T0" fmla="*/ 10 w 71"/>
                <a:gd name="T1" fmla="*/ 0 h 120"/>
                <a:gd name="T2" fmla="*/ 14 w 71"/>
                <a:gd name="T3" fmla="*/ 2 h 120"/>
                <a:gd name="T4" fmla="*/ 18 w 71"/>
                <a:gd name="T5" fmla="*/ 4 h 120"/>
                <a:gd name="T6" fmla="*/ 67 w 71"/>
                <a:gd name="T7" fmla="*/ 53 h 120"/>
                <a:gd name="T8" fmla="*/ 71 w 71"/>
                <a:gd name="T9" fmla="*/ 61 h 120"/>
                <a:gd name="T10" fmla="*/ 67 w 71"/>
                <a:gd name="T11" fmla="*/ 69 h 120"/>
                <a:gd name="T12" fmla="*/ 18 w 71"/>
                <a:gd name="T13" fmla="*/ 118 h 120"/>
                <a:gd name="T14" fmla="*/ 10 w 71"/>
                <a:gd name="T15" fmla="*/ 120 h 120"/>
                <a:gd name="T16" fmla="*/ 4 w 71"/>
                <a:gd name="T17" fmla="*/ 118 h 120"/>
                <a:gd name="T18" fmla="*/ 0 w 71"/>
                <a:gd name="T19" fmla="*/ 114 h 120"/>
                <a:gd name="T20" fmla="*/ 0 w 71"/>
                <a:gd name="T21" fmla="*/ 110 h 120"/>
                <a:gd name="T22" fmla="*/ 0 w 71"/>
                <a:gd name="T23" fmla="*/ 106 h 120"/>
                <a:gd name="T24" fmla="*/ 4 w 71"/>
                <a:gd name="T25" fmla="*/ 104 h 120"/>
                <a:gd name="T26" fmla="*/ 44 w 71"/>
                <a:gd name="T27" fmla="*/ 61 h 120"/>
                <a:gd name="T28" fmla="*/ 4 w 71"/>
                <a:gd name="T29" fmla="*/ 18 h 120"/>
                <a:gd name="T30" fmla="*/ 0 w 71"/>
                <a:gd name="T31" fmla="*/ 14 h 120"/>
                <a:gd name="T32" fmla="*/ 0 w 71"/>
                <a:gd name="T33" fmla="*/ 10 h 120"/>
                <a:gd name="T34" fmla="*/ 0 w 71"/>
                <a:gd name="T35" fmla="*/ 8 h 120"/>
                <a:gd name="T36" fmla="*/ 4 w 71"/>
                <a:gd name="T37" fmla="*/ 4 h 120"/>
                <a:gd name="T38" fmla="*/ 6 w 71"/>
                <a:gd name="T39" fmla="*/ 2 h 120"/>
                <a:gd name="T40" fmla="*/ 10 w 7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0">
                  <a:moveTo>
                    <a:pt x="10" y="0"/>
                  </a:moveTo>
                  <a:lnTo>
                    <a:pt x="14" y="2"/>
                  </a:lnTo>
                  <a:lnTo>
                    <a:pt x="18" y="4"/>
                  </a:lnTo>
                  <a:lnTo>
                    <a:pt x="67" y="53"/>
                  </a:lnTo>
                  <a:lnTo>
                    <a:pt x="71" y="61"/>
                  </a:lnTo>
                  <a:lnTo>
                    <a:pt x="67" y="69"/>
                  </a:lnTo>
                  <a:lnTo>
                    <a:pt x="18" y="118"/>
                  </a:lnTo>
                  <a:lnTo>
                    <a:pt x="10" y="120"/>
                  </a:lnTo>
                  <a:lnTo>
                    <a:pt x="4" y="118"/>
                  </a:lnTo>
                  <a:lnTo>
                    <a:pt x="0" y="114"/>
                  </a:lnTo>
                  <a:lnTo>
                    <a:pt x="0" y="110"/>
                  </a:lnTo>
                  <a:lnTo>
                    <a:pt x="0" y="106"/>
                  </a:lnTo>
                  <a:lnTo>
                    <a:pt x="4" y="104"/>
                  </a:lnTo>
                  <a:lnTo>
                    <a:pt x="44" y="61"/>
                  </a:lnTo>
                  <a:lnTo>
                    <a:pt x="4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8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ea typeface="微软雅黑" charset="-122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6839593" y="4666153"/>
              <a:ext cx="441774" cy="441774"/>
              <a:chOff x="6839593" y="4666155"/>
              <a:chExt cx="441774" cy="441774"/>
            </a:xfrm>
          </p:grpSpPr>
          <p:sp>
            <p:nvSpPr>
              <p:cNvPr id="207" name="Freeform 199"/>
              <p:cNvSpPr>
                <a:spLocks noEditPoints="1"/>
              </p:cNvSpPr>
              <p:nvPr/>
            </p:nvSpPr>
            <p:spPr bwMode="auto">
              <a:xfrm>
                <a:off x="6839593" y="4666155"/>
                <a:ext cx="441774" cy="441774"/>
              </a:xfrm>
              <a:custGeom>
                <a:avLst/>
                <a:gdLst>
                  <a:gd name="T0" fmla="*/ 77 w 154"/>
                  <a:gd name="T1" fmla="*/ 8 h 154"/>
                  <a:gd name="T2" fmla="*/ 59 w 154"/>
                  <a:gd name="T3" fmla="*/ 10 h 154"/>
                  <a:gd name="T4" fmla="*/ 42 w 154"/>
                  <a:gd name="T5" fmla="*/ 16 h 154"/>
                  <a:gd name="T6" fmla="*/ 24 w 154"/>
                  <a:gd name="T7" fmla="*/ 32 h 154"/>
                  <a:gd name="T8" fmla="*/ 12 w 154"/>
                  <a:gd name="T9" fmla="*/ 53 h 154"/>
                  <a:gd name="T10" fmla="*/ 8 w 154"/>
                  <a:gd name="T11" fmla="*/ 77 h 154"/>
                  <a:gd name="T12" fmla="*/ 10 w 154"/>
                  <a:gd name="T13" fmla="*/ 93 h 154"/>
                  <a:gd name="T14" fmla="*/ 16 w 154"/>
                  <a:gd name="T15" fmla="*/ 110 h 154"/>
                  <a:gd name="T16" fmla="*/ 32 w 154"/>
                  <a:gd name="T17" fmla="*/ 130 h 154"/>
                  <a:gd name="T18" fmla="*/ 53 w 154"/>
                  <a:gd name="T19" fmla="*/ 142 h 154"/>
                  <a:gd name="T20" fmla="*/ 77 w 154"/>
                  <a:gd name="T21" fmla="*/ 146 h 154"/>
                  <a:gd name="T22" fmla="*/ 93 w 154"/>
                  <a:gd name="T23" fmla="*/ 144 h 154"/>
                  <a:gd name="T24" fmla="*/ 109 w 154"/>
                  <a:gd name="T25" fmla="*/ 136 h 154"/>
                  <a:gd name="T26" fmla="*/ 130 w 154"/>
                  <a:gd name="T27" fmla="*/ 122 h 154"/>
                  <a:gd name="T28" fmla="*/ 140 w 154"/>
                  <a:gd name="T29" fmla="*/ 99 h 154"/>
                  <a:gd name="T30" fmla="*/ 144 w 154"/>
                  <a:gd name="T31" fmla="*/ 77 h 154"/>
                  <a:gd name="T32" fmla="*/ 142 w 154"/>
                  <a:gd name="T33" fmla="*/ 59 h 154"/>
                  <a:gd name="T34" fmla="*/ 136 w 154"/>
                  <a:gd name="T35" fmla="*/ 42 h 154"/>
                  <a:gd name="T36" fmla="*/ 120 w 154"/>
                  <a:gd name="T37" fmla="*/ 24 h 154"/>
                  <a:gd name="T38" fmla="*/ 99 w 154"/>
                  <a:gd name="T39" fmla="*/ 12 h 154"/>
                  <a:gd name="T40" fmla="*/ 77 w 154"/>
                  <a:gd name="T41" fmla="*/ 8 h 154"/>
                  <a:gd name="T42" fmla="*/ 77 w 154"/>
                  <a:gd name="T43" fmla="*/ 0 h 154"/>
                  <a:gd name="T44" fmla="*/ 103 w 154"/>
                  <a:gd name="T45" fmla="*/ 4 h 154"/>
                  <a:gd name="T46" fmla="*/ 126 w 154"/>
                  <a:gd name="T47" fmla="*/ 18 h 154"/>
                  <a:gd name="T48" fmla="*/ 144 w 154"/>
                  <a:gd name="T49" fmla="*/ 38 h 154"/>
                  <a:gd name="T50" fmla="*/ 150 w 154"/>
                  <a:gd name="T51" fmla="*/ 57 h 154"/>
                  <a:gd name="T52" fmla="*/ 154 w 154"/>
                  <a:gd name="T53" fmla="*/ 77 h 154"/>
                  <a:gd name="T54" fmla="*/ 148 w 154"/>
                  <a:gd name="T55" fmla="*/ 103 h 154"/>
                  <a:gd name="T56" fmla="*/ 136 w 154"/>
                  <a:gd name="T57" fmla="*/ 126 h 154"/>
                  <a:gd name="T58" fmla="*/ 114 w 154"/>
                  <a:gd name="T59" fmla="*/ 144 h 154"/>
                  <a:gd name="T60" fmla="*/ 95 w 154"/>
                  <a:gd name="T61" fmla="*/ 152 h 154"/>
                  <a:gd name="T62" fmla="*/ 77 w 154"/>
                  <a:gd name="T63" fmla="*/ 154 h 154"/>
                  <a:gd name="T64" fmla="*/ 51 w 154"/>
                  <a:gd name="T65" fmla="*/ 148 h 154"/>
                  <a:gd name="T66" fmla="*/ 26 w 154"/>
                  <a:gd name="T67" fmla="*/ 136 h 154"/>
                  <a:gd name="T68" fmla="*/ 10 w 154"/>
                  <a:gd name="T69" fmla="*/ 114 h 154"/>
                  <a:gd name="T70" fmla="*/ 2 w 154"/>
                  <a:gd name="T71" fmla="*/ 95 h 154"/>
                  <a:gd name="T72" fmla="*/ 0 w 154"/>
                  <a:gd name="T73" fmla="*/ 77 h 154"/>
                  <a:gd name="T74" fmla="*/ 4 w 154"/>
                  <a:gd name="T75" fmla="*/ 50 h 154"/>
                  <a:gd name="T76" fmla="*/ 18 w 154"/>
                  <a:gd name="T77" fmla="*/ 28 h 154"/>
                  <a:gd name="T78" fmla="*/ 38 w 154"/>
                  <a:gd name="T79" fmla="*/ 10 h 154"/>
                  <a:gd name="T80" fmla="*/ 57 w 154"/>
                  <a:gd name="T81" fmla="*/ 2 h 154"/>
                  <a:gd name="T82" fmla="*/ 77 w 154"/>
                  <a:gd name="T8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54">
                    <a:moveTo>
                      <a:pt x="77" y="8"/>
                    </a:moveTo>
                    <a:lnTo>
                      <a:pt x="59" y="10"/>
                    </a:lnTo>
                    <a:lnTo>
                      <a:pt x="42" y="16"/>
                    </a:lnTo>
                    <a:lnTo>
                      <a:pt x="24" y="32"/>
                    </a:lnTo>
                    <a:lnTo>
                      <a:pt x="12" y="53"/>
                    </a:lnTo>
                    <a:lnTo>
                      <a:pt x="8" y="77"/>
                    </a:lnTo>
                    <a:lnTo>
                      <a:pt x="10" y="93"/>
                    </a:lnTo>
                    <a:lnTo>
                      <a:pt x="16" y="110"/>
                    </a:lnTo>
                    <a:lnTo>
                      <a:pt x="32" y="130"/>
                    </a:lnTo>
                    <a:lnTo>
                      <a:pt x="53" y="142"/>
                    </a:lnTo>
                    <a:lnTo>
                      <a:pt x="77" y="146"/>
                    </a:lnTo>
                    <a:lnTo>
                      <a:pt x="93" y="144"/>
                    </a:lnTo>
                    <a:lnTo>
                      <a:pt x="109" y="136"/>
                    </a:lnTo>
                    <a:lnTo>
                      <a:pt x="130" y="122"/>
                    </a:lnTo>
                    <a:lnTo>
                      <a:pt x="140" y="99"/>
                    </a:lnTo>
                    <a:lnTo>
                      <a:pt x="144" y="77"/>
                    </a:lnTo>
                    <a:lnTo>
                      <a:pt x="142" y="59"/>
                    </a:lnTo>
                    <a:lnTo>
                      <a:pt x="136" y="42"/>
                    </a:lnTo>
                    <a:lnTo>
                      <a:pt x="120" y="24"/>
                    </a:lnTo>
                    <a:lnTo>
                      <a:pt x="99" y="12"/>
                    </a:lnTo>
                    <a:lnTo>
                      <a:pt x="77" y="8"/>
                    </a:lnTo>
                    <a:close/>
                    <a:moveTo>
                      <a:pt x="77" y="0"/>
                    </a:moveTo>
                    <a:lnTo>
                      <a:pt x="103" y="4"/>
                    </a:lnTo>
                    <a:lnTo>
                      <a:pt x="126" y="18"/>
                    </a:lnTo>
                    <a:lnTo>
                      <a:pt x="144" y="38"/>
                    </a:lnTo>
                    <a:lnTo>
                      <a:pt x="150" y="57"/>
                    </a:lnTo>
                    <a:lnTo>
                      <a:pt x="154" y="77"/>
                    </a:lnTo>
                    <a:lnTo>
                      <a:pt x="148" y="103"/>
                    </a:lnTo>
                    <a:lnTo>
                      <a:pt x="136" y="126"/>
                    </a:lnTo>
                    <a:lnTo>
                      <a:pt x="114" y="144"/>
                    </a:lnTo>
                    <a:lnTo>
                      <a:pt x="95" y="152"/>
                    </a:lnTo>
                    <a:lnTo>
                      <a:pt x="77" y="154"/>
                    </a:lnTo>
                    <a:lnTo>
                      <a:pt x="51" y="148"/>
                    </a:lnTo>
                    <a:lnTo>
                      <a:pt x="26" y="136"/>
                    </a:lnTo>
                    <a:lnTo>
                      <a:pt x="10" y="114"/>
                    </a:lnTo>
                    <a:lnTo>
                      <a:pt x="2" y="95"/>
                    </a:lnTo>
                    <a:lnTo>
                      <a:pt x="0" y="77"/>
                    </a:lnTo>
                    <a:lnTo>
                      <a:pt x="4" y="50"/>
                    </a:lnTo>
                    <a:lnTo>
                      <a:pt x="18" y="28"/>
                    </a:lnTo>
                    <a:lnTo>
                      <a:pt x="38" y="10"/>
                    </a:lnTo>
                    <a:lnTo>
                      <a:pt x="57" y="2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08" name="Freeform 200"/>
              <p:cNvSpPr>
                <a:spLocks noEditPoints="1"/>
              </p:cNvSpPr>
              <p:nvPr/>
            </p:nvSpPr>
            <p:spPr bwMode="auto">
              <a:xfrm>
                <a:off x="6902704" y="4818193"/>
                <a:ext cx="197938" cy="192201"/>
              </a:xfrm>
              <a:custGeom>
                <a:avLst/>
                <a:gdLst>
                  <a:gd name="T0" fmla="*/ 35 w 69"/>
                  <a:gd name="T1" fmla="*/ 16 h 67"/>
                  <a:gd name="T2" fmla="*/ 29 w 69"/>
                  <a:gd name="T3" fmla="*/ 16 h 67"/>
                  <a:gd name="T4" fmla="*/ 23 w 69"/>
                  <a:gd name="T5" fmla="*/ 20 h 67"/>
                  <a:gd name="T6" fmla="*/ 18 w 69"/>
                  <a:gd name="T7" fmla="*/ 26 h 67"/>
                  <a:gd name="T8" fmla="*/ 16 w 69"/>
                  <a:gd name="T9" fmla="*/ 34 h 67"/>
                  <a:gd name="T10" fmla="*/ 18 w 69"/>
                  <a:gd name="T11" fmla="*/ 40 h 67"/>
                  <a:gd name="T12" fmla="*/ 23 w 69"/>
                  <a:gd name="T13" fmla="*/ 46 h 67"/>
                  <a:gd name="T14" fmla="*/ 29 w 69"/>
                  <a:gd name="T15" fmla="*/ 50 h 67"/>
                  <a:gd name="T16" fmla="*/ 35 w 69"/>
                  <a:gd name="T17" fmla="*/ 50 h 67"/>
                  <a:gd name="T18" fmla="*/ 43 w 69"/>
                  <a:gd name="T19" fmla="*/ 50 h 67"/>
                  <a:gd name="T20" fmla="*/ 47 w 69"/>
                  <a:gd name="T21" fmla="*/ 46 h 67"/>
                  <a:gd name="T22" fmla="*/ 51 w 69"/>
                  <a:gd name="T23" fmla="*/ 40 h 67"/>
                  <a:gd name="T24" fmla="*/ 53 w 69"/>
                  <a:gd name="T25" fmla="*/ 34 h 67"/>
                  <a:gd name="T26" fmla="*/ 51 w 69"/>
                  <a:gd name="T27" fmla="*/ 26 h 67"/>
                  <a:gd name="T28" fmla="*/ 47 w 69"/>
                  <a:gd name="T29" fmla="*/ 20 h 67"/>
                  <a:gd name="T30" fmla="*/ 43 w 69"/>
                  <a:gd name="T31" fmla="*/ 16 h 67"/>
                  <a:gd name="T32" fmla="*/ 35 w 69"/>
                  <a:gd name="T33" fmla="*/ 16 h 67"/>
                  <a:gd name="T34" fmla="*/ 29 w 69"/>
                  <a:gd name="T35" fmla="*/ 0 h 67"/>
                  <a:gd name="T36" fmla="*/ 41 w 69"/>
                  <a:gd name="T37" fmla="*/ 0 h 67"/>
                  <a:gd name="T38" fmla="*/ 41 w 69"/>
                  <a:gd name="T39" fmla="*/ 6 h 67"/>
                  <a:gd name="T40" fmla="*/ 51 w 69"/>
                  <a:gd name="T41" fmla="*/ 10 h 67"/>
                  <a:gd name="T42" fmla="*/ 55 w 69"/>
                  <a:gd name="T43" fmla="*/ 6 h 67"/>
                  <a:gd name="T44" fmla="*/ 63 w 69"/>
                  <a:gd name="T45" fmla="*/ 14 h 67"/>
                  <a:gd name="T46" fmla="*/ 59 w 69"/>
                  <a:gd name="T47" fmla="*/ 18 h 67"/>
                  <a:gd name="T48" fmla="*/ 63 w 69"/>
                  <a:gd name="T49" fmla="*/ 28 h 67"/>
                  <a:gd name="T50" fmla="*/ 69 w 69"/>
                  <a:gd name="T51" fmla="*/ 28 h 67"/>
                  <a:gd name="T52" fmla="*/ 69 w 69"/>
                  <a:gd name="T53" fmla="*/ 38 h 67"/>
                  <a:gd name="T54" fmla="*/ 63 w 69"/>
                  <a:gd name="T55" fmla="*/ 38 h 67"/>
                  <a:gd name="T56" fmla="*/ 59 w 69"/>
                  <a:gd name="T57" fmla="*/ 48 h 67"/>
                  <a:gd name="T58" fmla="*/ 63 w 69"/>
                  <a:gd name="T59" fmla="*/ 53 h 67"/>
                  <a:gd name="T60" fmla="*/ 55 w 69"/>
                  <a:gd name="T61" fmla="*/ 61 h 67"/>
                  <a:gd name="T62" fmla="*/ 51 w 69"/>
                  <a:gd name="T63" fmla="*/ 57 h 67"/>
                  <a:gd name="T64" fmla="*/ 41 w 69"/>
                  <a:gd name="T65" fmla="*/ 61 h 67"/>
                  <a:gd name="T66" fmla="*/ 41 w 69"/>
                  <a:gd name="T67" fmla="*/ 67 h 67"/>
                  <a:gd name="T68" fmla="*/ 29 w 69"/>
                  <a:gd name="T69" fmla="*/ 67 h 67"/>
                  <a:gd name="T70" fmla="*/ 29 w 69"/>
                  <a:gd name="T71" fmla="*/ 61 h 67"/>
                  <a:gd name="T72" fmla="*/ 18 w 69"/>
                  <a:gd name="T73" fmla="*/ 57 h 67"/>
                  <a:gd name="T74" fmla="*/ 14 w 69"/>
                  <a:gd name="T75" fmla="*/ 61 h 67"/>
                  <a:gd name="T76" fmla="*/ 6 w 69"/>
                  <a:gd name="T77" fmla="*/ 53 h 67"/>
                  <a:gd name="T78" fmla="*/ 12 w 69"/>
                  <a:gd name="T79" fmla="*/ 48 h 67"/>
                  <a:gd name="T80" fmla="*/ 8 w 69"/>
                  <a:gd name="T81" fmla="*/ 38 h 67"/>
                  <a:gd name="T82" fmla="*/ 0 w 69"/>
                  <a:gd name="T83" fmla="*/ 38 h 67"/>
                  <a:gd name="T84" fmla="*/ 0 w 69"/>
                  <a:gd name="T85" fmla="*/ 28 h 67"/>
                  <a:gd name="T86" fmla="*/ 8 w 69"/>
                  <a:gd name="T87" fmla="*/ 28 h 67"/>
                  <a:gd name="T88" fmla="*/ 12 w 69"/>
                  <a:gd name="T89" fmla="*/ 18 h 67"/>
                  <a:gd name="T90" fmla="*/ 6 w 69"/>
                  <a:gd name="T91" fmla="*/ 14 h 67"/>
                  <a:gd name="T92" fmla="*/ 14 w 69"/>
                  <a:gd name="T93" fmla="*/ 6 h 67"/>
                  <a:gd name="T94" fmla="*/ 20 w 69"/>
                  <a:gd name="T95" fmla="*/ 10 h 67"/>
                  <a:gd name="T96" fmla="*/ 29 w 69"/>
                  <a:gd name="T97" fmla="*/ 6 h 67"/>
                  <a:gd name="T98" fmla="*/ 29 w 69"/>
                  <a:gd name="T9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9" h="67">
                    <a:moveTo>
                      <a:pt x="35" y="16"/>
                    </a:moveTo>
                    <a:lnTo>
                      <a:pt x="29" y="16"/>
                    </a:lnTo>
                    <a:lnTo>
                      <a:pt x="23" y="20"/>
                    </a:lnTo>
                    <a:lnTo>
                      <a:pt x="18" y="26"/>
                    </a:lnTo>
                    <a:lnTo>
                      <a:pt x="16" y="34"/>
                    </a:lnTo>
                    <a:lnTo>
                      <a:pt x="18" y="40"/>
                    </a:lnTo>
                    <a:lnTo>
                      <a:pt x="23" y="46"/>
                    </a:lnTo>
                    <a:lnTo>
                      <a:pt x="29" y="50"/>
                    </a:lnTo>
                    <a:lnTo>
                      <a:pt x="35" y="50"/>
                    </a:lnTo>
                    <a:lnTo>
                      <a:pt x="43" y="50"/>
                    </a:lnTo>
                    <a:lnTo>
                      <a:pt x="47" y="46"/>
                    </a:lnTo>
                    <a:lnTo>
                      <a:pt x="51" y="40"/>
                    </a:lnTo>
                    <a:lnTo>
                      <a:pt x="53" y="34"/>
                    </a:lnTo>
                    <a:lnTo>
                      <a:pt x="51" y="26"/>
                    </a:lnTo>
                    <a:lnTo>
                      <a:pt x="47" y="20"/>
                    </a:lnTo>
                    <a:lnTo>
                      <a:pt x="43" y="16"/>
                    </a:lnTo>
                    <a:lnTo>
                      <a:pt x="35" y="16"/>
                    </a:lnTo>
                    <a:close/>
                    <a:moveTo>
                      <a:pt x="29" y="0"/>
                    </a:moveTo>
                    <a:lnTo>
                      <a:pt x="41" y="0"/>
                    </a:lnTo>
                    <a:lnTo>
                      <a:pt x="41" y="6"/>
                    </a:lnTo>
                    <a:lnTo>
                      <a:pt x="51" y="10"/>
                    </a:lnTo>
                    <a:lnTo>
                      <a:pt x="55" y="6"/>
                    </a:lnTo>
                    <a:lnTo>
                      <a:pt x="63" y="14"/>
                    </a:lnTo>
                    <a:lnTo>
                      <a:pt x="59" y="18"/>
                    </a:lnTo>
                    <a:lnTo>
                      <a:pt x="63" y="28"/>
                    </a:lnTo>
                    <a:lnTo>
                      <a:pt x="69" y="28"/>
                    </a:lnTo>
                    <a:lnTo>
                      <a:pt x="69" y="38"/>
                    </a:lnTo>
                    <a:lnTo>
                      <a:pt x="63" y="38"/>
                    </a:lnTo>
                    <a:lnTo>
                      <a:pt x="59" y="48"/>
                    </a:lnTo>
                    <a:lnTo>
                      <a:pt x="63" y="53"/>
                    </a:lnTo>
                    <a:lnTo>
                      <a:pt x="55" y="61"/>
                    </a:lnTo>
                    <a:lnTo>
                      <a:pt x="51" y="57"/>
                    </a:lnTo>
                    <a:lnTo>
                      <a:pt x="41" y="61"/>
                    </a:lnTo>
                    <a:lnTo>
                      <a:pt x="41" y="67"/>
                    </a:lnTo>
                    <a:lnTo>
                      <a:pt x="29" y="67"/>
                    </a:lnTo>
                    <a:lnTo>
                      <a:pt x="29" y="61"/>
                    </a:lnTo>
                    <a:lnTo>
                      <a:pt x="18" y="57"/>
                    </a:lnTo>
                    <a:lnTo>
                      <a:pt x="14" y="61"/>
                    </a:lnTo>
                    <a:lnTo>
                      <a:pt x="6" y="53"/>
                    </a:lnTo>
                    <a:lnTo>
                      <a:pt x="12" y="48"/>
                    </a:lnTo>
                    <a:lnTo>
                      <a:pt x="8" y="38"/>
                    </a:lnTo>
                    <a:lnTo>
                      <a:pt x="0" y="38"/>
                    </a:lnTo>
                    <a:lnTo>
                      <a:pt x="0" y="28"/>
                    </a:lnTo>
                    <a:lnTo>
                      <a:pt x="8" y="28"/>
                    </a:lnTo>
                    <a:lnTo>
                      <a:pt x="12" y="18"/>
                    </a:lnTo>
                    <a:lnTo>
                      <a:pt x="6" y="14"/>
                    </a:lnTo>
                    <a:lnTo>
                      <a:pt x="14" y="6"/>
                    </a:lnTo>
                    <a:lnTo>
                      <a:pt x="20" y="10"/>
                    </a:lnTo>
                    <a:lnTo>
                      <a:pt x="29" y="6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09" name="Freeform 201"/>
              <p:cNvSpPr>
                <a:spLocks noEditPoints="1"/>
              </p:cNvSpPr>
              <p:nvPr/>
            </p:nvSpPr>
            <p:spPr bwMode="auto">
              <a:xfrm>
                <a:off x="7077691" y="4763689"/>
                <a:ext cx="134828" cy="129091"/>
              </a:xfrm>
              <a:custGeom>
                <a:avLst/>
                <a:gdLst>
                  <a:gd name="T0" fmla="*/ 24 w 47"/>
                  <a:gd name="T1" fmla="*/ 10 h 45"/>
                  <a:gd name="T2" fmla="*/ 16 w 47"/>
                  <a:gd name="T3" fmla="*/ 12 h 45"/>
                  <a:gd name="T4" fmla="*/ 12 w 47"/>
                  <a:gd name="T5" fmla="*/ 23 h 45"/>
                  <a:gd name="T6" fmla="*/ 14 w 47"/>
                  <a:gd name="T7" fmla="*/ 31 h 45"/>
                  <a:gd name="T8" fmla="*/ 22 w 47"/>
                  <a:gd name="T9" fmla="*/ 35 h 45"/>
                  <a:gd name="T10" fmla="*/ 31 w 47"/>
                  <a:gd name="T11" fmla="*/ 33 h 45"/>
                  <a:gd name="T12" fmla="*/ 37 w 47"/>
                  <a:gd name="T13" fmla="*/ 25 h 45"/>
                  <a:gd name="T14" fmla="*/ 33 w 47"/>
                  <a:gd name="T15" fmla="*/ 14 h 45"/>
                  <a:gd name="T16" fmla="*/ 24 w 47"/>
                  <a:gd name="T17" fmla="*/ 10 h 45"/>
                  <a:gd name="T18" fmla="*/ 22 w 47"/>
                  <a:gd name="T19" fmla="*/ 0 h 45"/>
                  <a:gd name="T20" fmla="*/ 28 w 47"/>
                  <a:gd name="T21" fmla="*/ 0 h 45"/>
                  <a:gd name="T22" fmla="*/ 28 w 47"/>
                  <a:gd name="T23" fmla="*/ 4 h 45"/>
                  <a:gd name="T24" fmla="*/ 35 w 47"/>
                  <a:gd name="T25" fmla="*/ 8 h 45"/>
                  <a:gd name="T26" fmla="*/ 39 w 47"/>
                  <a:gd name="T27" fmla="*/ 4 h 45"/>
                  <a:gd name="T28" fmla="*/ 43 w 47"/>
                  <a:gd name="T29" fmla="*/ 10 h 45"/>
                  <a:gd name="T30" fmla="*/ 41 w 47"/>
                  <a:gd name="T31" fmla="*/ 14 h 45"/>
                  <a:gd name="T32" fmla="*/ 43 w 47"/>
                  <a:gd name="T33" fmla="*/ 21 h 45"/>
                  <a:gd name="T34" fmla="*/ 47 w 47"/>
                  <a:gd name="T35" fmla="*/ 21 h 45"/>
                  <a:gd name="T36" fmla="*/ 47 w 47"/>
                  <a:gd name="T37" fmla="*/ 29 h 45"/>
                  <a:gd name="T38" fmla="*/ 43 w 47"/>
                  <a:gd name="T39" fmla="*/ 29 h 45"/>
                  <a:gd name="T40" fmla="*/ 39 w 47"/>
                  <a:gd name="T41" fmla="*/ 35 h 45"/>
                  <a:gd name="T42" fmla="*/ 41 w 47"/>
                  <a:gd name="T43" fmla="*/ 37 h 45"/>
                  <a:gd name="T44" fmla="*/ 35 w 47"/>
                  <a:gd name="T45" fmla="*/ 43 h 45"/>
                  <a:gd name="T46" fmla="*/ 33 w 47"/>
                  <a:gd name="T47" fmla="*/ 39 h 45"/>
                  <a:gd name="T48" fmla="*/ 26 w 47"/>
                  <a:gd name="T49" fmla="*/ 41 h 45"/>
                  <a:gd name="T50" fmla="*/ 24 w 47"/>
                  <a:gd name="T51" fmla="*/ 45 h 45"/>
                  <a:gd name="T52" fmla="*/ 18 w 47"/>
                  <a:gd name="T53" fmla="*/ 45 h 45"/>
                  <a:gd name="T54" fmla="*/ 18 w 47"/>
                  <a:gd name="T55" fmla="*/ 41 h 45"/>
                  <a:gd name="T56" fmla="*/ 12 w 47"/>
                  <a:gd name="T57" fmla="*/ 37 h 45"/>
                  <a:gd name="T58" fmla="*/ 8 w 47"/>
                  <a:gd name="T59" fmla="*/ 41 h 45"/>
                  <a:gd name="T60" fmla="*/ 4 w 47"/>
                  <a:gd name="T61" fmla="*/ 35 h 45"/>
                  <a:gd name="T62" fmla="*/ 6 w 47"/>
                  <a:gd name="T63" fmla="*/ 31 h 45"/>
                  <a:gd name="T64" fmla="*/ 4 w 47"/>
                  <a:gd name="T65" fmla="*/ 25 h 45"/>
                  <a:gd name="T66" fmla="*/ 0 w 47"/>
                  <a:gd name="T67" fmla="*/ 25 h 45"/>
                  <a:gd name="T68" fmla="*/ 2 w 47"/>
                  <a:gd name="T69" fmla="*/ 16 h 45"/>
                  <a:gd name="T70" fmla="*/ 6 w 47"/>
                  <a:gd name="T71" fmla="*/ 16 h 45"/>
                  <a:gd name="T72" fmla="*/ 8 w 47"/>
                  <a:gd name="T73" fmla="*/ 10 h 45"/>
                  <a:gd name="T74" fmla="*/ 6 w 47"/>
                  <a:gd name="T75" fmla="*/ 8 h 45"/>
                  <a:gd name="T76" fmla="*/ 12 w 47"/>
                  <a:gd name="T77" fmla="*/ 2 h 45"/>
                  <a:gd name="T78" fmla="*/ 14 w 47"/>
                  <a:gd name="T79" fmla="*/ 6 h 45"/>
                  <a:gd name="T80" fmla="*/ 22 w 47"/>
                  <a:gd name="T81" fmla="*/ 4 h 45"/>
                  <a:gd name="T82" fmla="*/ 22 w 47"/>
                  <a:gd name="T8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7" h="45">
                    <a:moveTo>
                      <a:pt x="24" y="10"/>
                    </a:moveTo>
                    <a:lnTo>
                      <a:pt x="16" y="12"/>
                    </a:lnTo>
                    <a:lnTo>
                      <a:pt x="12" y="23"/>
                    </a:lnTo>
                    <a:lnTo>
                      <a:pt x="14" y="31"/>
                    </a:lnTo>
                    <a:lnTo>
                      <a:pt x="22" y="35"/>
                    </a:lnTo>
                    <a:lnTo>
                      <a:pt x="31" y="33"/>
                    </a:lnTo>
                    <a:lnTo>
                      <a:pt x="37" y="25"/>
                    </a:lnTo>
                    <a:lnTo>
                      <a:pt x="33" y="14"/>
                    </a:lnTo>
                    <a:lnTo>
                      <a:pt x="24" y="10"/>
                    </a:lnTo>
                    <a:close/>
                    <a:moveTo>
                      <a:pt x="22" y="0"/>
                    </a:moveTo>
                    <a:lnTo>
                      <a:pt x="28" y="0"/>
                    </a:lnTo>
                    <a:lnTo>
                      <a:pt x="28" y="4"/>
                    </a:lnTo>
                    <a:lnTo>
                      <a:pt x="35" y="8"/>
                    </a:lnTo>
                    <a:lnTo>
                      <a:pt x="39" y="4"/>
                    </a:lnTo>
                    <a:lnTo>
                      <a:pt x="43" y="10"/>
                    </a:lnTo>
                    <a:lnTo>
                      <a:pt x="41" y="14"/>
                    </a:lnTo>
                    <a:lnTo>
                      <a:pt x="43" y="21"/>
                    </a:lnTo>
                    <a:lnTo>
                      <a:pt x="47" y="21"/>
                    </a:lnTo>
                    <a:lnTo>
                      <a:pt x="47" y="29"/>
                    </a:lnTo>
                    <a:lnTo>
                      <a:pt x="43" y="29"/>
                    </a:lnTo>
                    <a:lnTo>
                      <a:pt x="39" y="35"/>
                    </a:lnTo>
                    <a:lnTo>
                      <a:pt x="41" y="37"/>
                    </a:lnTo>
                    <a:lnTo>
                      <a:pt x="35" y="43"/>
                    </a:lnTo>
                    <a:lnTo>
                      <a:pt x="33" y="39"/>
                    </a:lnTo>
                    <a:lnTo>
                      <a:pt x="26" y="41"/>
                    </a:lnTo>
                    <a:lnTo>
                      <a:pt x="24" y="45"/>
                    </a:lnTo>
                    <a:lnTo>
                      <a:pt x="18" y="45"/>
                    </a:lnTo>
                    <a:lnTo>
                      <a:pt x="18" y="41"/>
                    </a:lnTo>
                    <a:lnTo>
                      <a:pt x="12" y="37"/>
                    </a:lnTo>
                    <a:lnTo>
                      <a:pt x="8" y="41"/>
                    </a:lnTo>
                    <a:lnTo>
                      <a:pt x="4" y="35"/>
                    </a:lnTo>
                    <a:lnTo>
                      <a:pt x="6" y="31"/>
                    </a:lnTo>
                    <a:lnTo>
                      <a:pt x="4" y="25"/>
                    </a:lnTo>
                    <a:lnTo>
                      <a:pt x="0" y="25"/>
                    </a:lnTo>
                    <a:lnTo>
                      <a:pt x="2" y="16"/>
                    </a:lnTo>
                    <a:lnTo>
                      <a:pt x="6" y="16"/>
                    </a:lnTo>
                    <a:lnTo>
                      <a:pt x="8" y="10"/>
                    </a:lnTo>
                    <a:lnTo>
                      <a:pt x="6" y="8"/>
                    </a:lnTo>
                    <a:lnTo>
                      <a:pt x="12" y="2"/>
                    </a:lnTo>
                    <a:lnTo>
                      <a:pt x="14" y="6"/>
                    </a:lnTo>
                    <a:lnTo>
                      <a:pt x="22" y="4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10" name="Freeform 202"/>
              <p:cNvSpPr>
                <a:spLocks noEditPoints="1"/>
              </p:cNvSpPr>
              <p:nvPr/>
            </p:nvSpPr>
            <p:spPr bwMode="auto">
              <a:xfrm>
                <a:off x="7094903" y="4898515"/>
                <a:ext cx="88929" cy="94667"/>
              </a:xfrm>
              <a:custGeom>
                <a:avLst/>
                <a:gdLst>
                  <a:gd name="T0" fmla="*/ 16 w 31"/>
                  <a:gd name="T1" fmla="*/ 8 h 33"/>
                  <a:gd name="T2" fmla="*/ 10 w 31"/>
                  <a:gd name="T3" fmla="*/ 10 h 33"/>
                  <a:gd name="T4" fmla="*/ 8 w 31"/>
                  <a:gd name="T5" fmla="*/ 16 h 33"/>
                  <a:gd name="T6" fmla="*/ 10 w 31"/>
                  <a:gd name="T7" fmla="*/ 22 h 33"/>
                  <a:gd name="T8" fmla="*/ 14 w 31"/>
                  <a:gd name="T9" fmla="*/ 25 h 33"/>
                  <a:gd name="T10" fmla="*/ 20 w 31"/>
                  <a:gd name="T11" fmla="*/ 22 h 33"/>
                  <a:gd name="T12" fmla="*/ 25 w 31"/>
                  <a:gd name="T13" fmla="*/ 16 h 33"/>
                  <a:gd name="T14" fmla="*/ 22 w 31"/>
                  <a:gd name="T15" fmla="*/ 10 h 33"/>
                  <a:gd name="T16" fmla="*/ 16 w 31"/>
                  <a:gd name="T17" fmla="*/ 8 h 33"/>
                  <a:gd name="T18" fmla="*/ 14 w 31"/>
                  <a:gd name="T19" fmla="*/ 0 h 33"/>
                  <a:gd name="T20" fmla="*/ 20 w 31"/>
                  <a:gd name="T21" fmla="*/ 2 h 33"/>
                  <a:gd name="T22" fmla="*/ 20 w 31"/>
                  <a:gd name="T23" fmla="*/ 4 h 33"/>
                  <a:gd name="T24" fmla="*/ 25 w 31"/>
                  <a:gd name="T25" fmla="*/ 6 h 33"/>
                  <a:gd name="T26" fmla="*/ 27 w 31"/>
                  <a:gd name="T27" fmla="*/ 4 h 33"/>
                  <a:gd name="T28" fmla="*/ 29 w 31"/>
                  <a:gd name="T29" fmla="*/ 8 h 33"/>
                  <a:gd name="T30" fmla="*/ 27 w 31"/>
                  <a:gd name="T31" fmla="*/ 10 h 33"/>
                  <a:gd name="T32" fmla="*/ 29 w 31"/>
                  <a:gd name="T33" fmla="*/ 14 h 33"/>
                  <a:gd name="T34" fmla="*/ 31 w 31"/>
                  <a:gd name="T35" fmla="*/ 14 h 33"/>
                  <a:gd name="T36" fmla="*/ 31 w 31"/>
                  <a:gd name="T37" fmla="*/ 20 h 33"/>
                  <a:gd name="T38" fmla="*/ 29 w 31"/>
                  <a:gd name="T39" fmla="*/ 20 h 33"/>
                  <a:gd name="T40" fmla="*/ 27 w 31"/>
                  <a:gd name="T41" fmla="*/ 25 h 33"/>
                  <a:gd name="T42" fmla="*/ 29 w 31"/>
                  <a:gd name="T43" fmla="*/ 27 h 33"/>
                  <a:gd name="T44" fmla="*/ 25 w 31"/>
                  <a:gd name="T45" fmla="*/ 31 h 33"/>
                  <a:gd name="T46" fmla="*/ 22 w 31"/>
                  <a:gd name="T47" fmla="*/ 29 h 33"/>
                  <a:gd name="T48" fmla="*/ 18 w 31"/>
                  <a:gd name="T49" fmla="*/ 29 h 33"/>
                  <a:gd name="T50" fmla="*/ 16 w 31"/>
                  <a:gd name="T51" fmla="*/ 33 h 33"/>
                  <a:gd name="T52" fmla="*/ 12 w 31"/>
                  <a:gd name="T53" fmla="*/ 31 h 33"/>
                  <a:gd name="T54" fmla="*/ 12 w 31"/>
                  <a:gd name="T55" fmla="*/ 29 h 33"/>
                  <a:gd name="T56" fmla="*/ 8 w 31"/>
                  <a:gd name="T57" fmla="*/ 27 h 33"/>
                  <a:gd name="T58" fmla="*/ 6 w 31"/>
                  <a:gd name="T59" fmla="*/ 29 h 33"/>
                  <a:gd name="T60" fmla="*/ 2 w 31"/>
                  <a:gd name="T61" fmla="*/ 25 h 33"/>
                  <a:gd name="T62" fmla="*/ 4 w 31"/>
                  <a:gd name="T63" fmla="*/ 22 h 33"/>
                  <a:gd name="T64" fmla="*/ 4 w 31"/>
                  <a:gd name="T65" fmla="*/ 18 h 33"/>
                  <a:gd name="T66" fmla="*/ 0 w 31"/>
                  <a:gd name="T67" fmla="*/ 18 h 33"/>
                  <a:gd name="T68" fmla="*/ 0 w 31"/>
                  <a:gd name="T69" fmla="*/ 12 h 33"/>
                  <a:gd name="T70" fmla="*/ 4 w 31"/>
                  <a:gd name="T71" fmla="*/ 12 h 33"/>
                  <a:gd name="T72" fmla="*/ 6 w 31"/>
                  <a:gd name="T73" fmla="*/ 8 h 33"/>
                  <a:gd name="T74" fmla="*/ 4 w 31"/>
                  <a:gd name="T75" fmla="*/ 6 h 33"/>
                  <a:gd name="T76" fmla="*/ 8 w 31"/>
                  <a:gd name="T77" fmla="*/ 2 h 33"/>
                  <a:gd name="T78" fmla="*/ 10 w 31"/>
                  <a:gd name="T79" fmla="*/ 6 h 33"/>
                  <a:gd name="T80" fmla="*/ 14 w 31"/>
                  <a:gd name="T81" fmla="*/ 4 h 33"/>
                  <a:gd name="T82" fmla="*/ 14 w 31"/>
                  <a:gd name="T8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1" h="33">
                    <a:moveTo>
                      <a:pt x="16" y="8"/>
                    </a:moveTo>
                    <a:lnTo>
                      <a:pt x="10" y="10"/>
                    </a:lnTo>
                    <a:lnTo>
                      <a:pt x="8" y="16"/>
                    </a:lnTo>
                    <a:lnTo>
                      <a:pt x="10" y="22"/>
                    </a:lnTo>
                    <a:lnTo>
                      <a:pt x="14" y="25"/>
                    </a:lnTo>
                    <a:lnTo>
                      <a:pt x="20" y="22"/>
                    </a:lnTo>
                    <a:lnTo>
                      <a:pt x="25" y="16"/>
                    </a:lnTo>
                    <a:lnTo>
                      <a:pt x="22" y="10"/>
                    </a:lnTo>
                    <a:lnTo>
                      <a:pt x="16" y="8"/>
                    </a:lnTo>
                    <a:close/>
                    <a:moveTo>
                      <a:pt x="14" y="0"/>
                    </a:moveTo>
                    <a:lnTo>
                      <a:pt x="20" y="2"/>
                    </a:lnTo>
                    <a:lnTo>
                      <a:pt x="20" y="4"/>
                    </a:lnTo>
                    <a:lnTo>
                      <a:pt x="25" y="6"/>
                    </a:lnTo>
                    <a:lnTo>
                      <a:pt x="27" y="4"/>
                    </a:lnTo>
                    <a:lnTo>
                      <a:pt x="29" y="8"/>
                    </a:lnTo>
                    <a:lnTo>
                      <a:pt x="27" y="10"/>
                    </a:lnTo>
                    <a:lnTo>
                      <a:pt x="29" y="14"/>
                    </a:lnTo>
                    <a:lnTo>
                      <a:pt x="31" y="14"/>
                    </a:lnTo>
                    <a:lnTo>
                      <a:pt x="31" y="20"/>
                    </a:lnTo>
                    <a:lnTo>
                      <a:pt x="29" y="20"/>
                    </a:lnTo>
                    <a:lnTo>
                      <a:pt x="27" y="25"/>
                    </a:lnTo>
                    <a:lnTo>
                      <a:pt x="29" y="27"/>
                    </a:lnTo>
                    <a:lnTo>
                      <a:pt x="25" y="31"/>
                    </a:lnTo>
                    <a:lnTo>
                      <a:pt x="22" y="29"/>
                    </a:lnTo>
                    <a:lnTo>
                      <a:pt x="18" y="29"/>
                    </a:lnTo>
                    <a:lnTo>
                      <a:pt x="16" y="33"/>
                    </a:lnTo>
                    <a:lnTo>
                      <a:pt x="12" y="31"/>
                    </a:lnTo>
                    <a:lnTo>
                      <a:pt x="12" y="29"/>
                    </a:lnTo>
                    <a:lnTo>
                      <a:pt x="8" y="27"/>
                    </a:lnTo>
                    <a:lnTo>
                      <a:pt x="6" y="29"/>
                    </a:lnTo>
                    <a:lnTo>
                      <a:pt x="2" y="25"/>
                    </a:lnTo>
                    <a:lnTo>
                      <a:pt x="4" y="22"/>
                    </a:lnTo>
                    <a:lnTo>
                      <a:pt x="4" y="18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4" y="12"/>
                    </a:lnTo>
                    <a:lnTo>
                      <a:pt x="6" y="8"/>
                    </a:lnTo>
                    <a:lnTo>
                      <a:pt x="4" y="6"/>
                    </a:lnTo>
                    <a:lnTo>
                      <a:pt x="8" y="2"/>
                    </a:lnTo>
                    <a:lnTo>
                      <a:pt x="10" y="6"/>
                    </a:lnTo>
                    <a:lnTo>
                      <a:pt x="14" y="4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6484948" y="3308246"/>
            <a:ext cx="707178" cy="421587"/>
            <a:chOff x="6839593" y="2775708"/>
            <a:chExt cx="745852" cy="444643"/>
          </a:xfrm>
        </p:grpSpPr>
        <p:sp>
          <p:nvSpPr>
            <p:cNvPr id="36" name="Freeform 83"/>
            <p:cNvSpPr/>
            <p:nvPr/>
          </p:nvSpPr>
          <p:spPr bwMode="auto">
            <a:xfrm>
              <a:off x="7381769" y="2824475"/>
              <a:ext cx="203676" cy="347109"/>
            </a:xfrm>
            <a:custGeom>
              <a:avLst/>
              <a:gdLst>
                <a:gd name="T0" fmla="*/ 10 w 71"/>
                <a:gd name="T1" fmla="*/ 0 h 121"/>
                <a:gd name="T2" fmla="*/ 14 w 71"/>
                <a:gd name="T3" fmla="*/ 3 h 121"/>
                <a:gd name="T4" fmla="*/ 18 w 71"/>
                <a:gd name="T5" fmla="*/ 5 h 121"/>
                <a:gd name="T6" fmla="*/ 67 w 71"/>
                <a:gd name="T7" fmla="*/ 53 h 121"/>
                <a:gd name="T8" fmla="*/ 71 w 71"/>
                <a:gd name="T9" fmla="*/ 62 h 121"/>
                <a:gd name="T10" fmla="*/ 67 w 71"/>
                <a:gd name="T11" fmla="*/ 68 h 121"/>
                <a:gd name="T12" fmla="*/ 18 w 71"/>
                <a:gd name="T13" fmla="*/ 119 h 121"/>
                <a:gd name="T14" fmla="*/ 10 w 71"/>
                <a:gd name="T15" fmla="*/ 121 h 121"/>
                <a:gd name="T16" fmla="*/ 4 w 71"/>
                <a:gd name="T17" fmla="*/ 119 h 121"/>
                <a:gd name="T18" fmla="*/ 0 w 71"/>
                <a:gd name="T19" fmla="*/ 115 h 121"/>
                <a:gd name="T20" fmla="*/ 0 w 71"/>
                <a:gd name="T21" fmla="*/ 111 h 121"/>
                <a:gd name="T22" fmla="*/ 0 w 71"/>
                <a:gd name="T23" fmla="*/ 106 h 121"/>
                <a:gd name="T24" fmla="*/ 4 w 71"/>
                <a:gd name="T25" fmla="*/ 104 h 121"/>
                <a:gd name="T26" fmla="*/ 44 w 71"/>
                <a:gd name="T27" fmla="*/ 62 h 121"/>
                <a:gd name="T28" fmla="*/ 4 w 71"/>
                <a:gd name="T29" fmla="*/ 19 h 121"/>
                <a:gd name="T30" fmla="*/ 0 w 71"/>
                <a:gd name="T31" fmla="*/ 15 h 121"/>
                <a:gd name="T32" fmla="*/ 0 w 71"/>
                <a:gd name="T33" fmla="*/ 11 h 121"/>
                <a:gd name="T34" fmla="*/ 0 w 71"/>
                <a:gd name="T35" fmla="*/ 7 h 121"/>
                <a:gd name="T36" fmla="*/ 4 w 71"/>
                <a:gd name="T37" fmla="*/ 5 h 121"/>
                <a:gd name="T38" fmla="*/ 6 w 71"/>
                <a:gd name="T39" fmla="*/ 3 h 121"/>
                <a:gd name="T40" fmla="*/ 10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10" y="0"/>
                  </a:moveTo>
                  <a:lnTo>
                    <a:pt x="14" y="3"/>
                  </a:lnTo>
                  <a:lnTo>
                    <a:pt x="18" y="5"/>
                  </a:lnTo>
                  <a:lnTo>
                    <a:pt x="67" y="53"/>
                  </a:lnTo>
                  <a:lnTo>
                    <a:pt x="71" y="62"/>
                  </a:lnTo>
                  <a:lnTo>
                    <a:pt x="67" y="68"/>
                  </a:lnTo>
                  <a:lnTo>
                    <a:pt x="18" y="119"/>
                  </a:lnTo>
                  <a:lnTo>
                    <a:pt x="10" y="121"/>
                  </a:lnTo>
                  <a:lnTo>
                    <a:pt x="4" y="119"/>
                  </a:lnTo>
                  <a:lnTo>
                    <a:pt x="0" y="115"/>
                  </a:lnTo>
                  <a:lnTo>
                    <a:pt x="0" y="111"/>
                  </a:lnTo>
                  <a:lnTo>
                    <a:pt x="0" y="106"/>
                  </a:lnTo>
                  <a:lnTo>
                    <a:pt x="4" y="104"/>
                  </a:lnTo>
                  <a:lnTo>
                    <a:pt x="44" y="62"/>
                  </a:lnTo>
                  <a:lnTo>
                    <a:pt x="4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4" y="5"/>
                  </a:lnTo>
                  <a:lnTo>
                    <a:pt x="6" y="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ea typeface="微软雅黑" charset="-122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6839593" y="2775708"/>
              <a:ext cx="441774" cy="444643"/>
              <a:chOff x="6839593" y="2769970"/>
              <a:chExt cx="441774" cy="444643"/>
            </a:xfrm>
          </p:grpSpPr>
          <p:sp>
            <p:nvSpPr>
              <p:cNvPr id="211" name="Freeform 203"/>
              <p:cNvSpPr>
                <a:spLocks noEditPoints="1"/>
              </p:cNvSpPr>
              <p:nvPr/>
            </p:nvSpPr>
            <p:spPr bwMode="auto">
              <a:xfrm>
                <a:off x="6839593" y="2769970"/>
                <a:ext cx="441774" cy="444643"/>
              </a:xfrm>
              <a:custGeom>
                <a:avLst/>
                <a:gdLst>
                  <a:gd name="T0" fmla="*/ 77 w 154"/>
                  <a:gd name="T1" fmla="*/ 10 h 155"/>
                  <a:gd name="T2" fmla="*/ 59 w 154"/>
                  <a:gd name="T3" fmla="*/ 12 h 155"/>
                  <a:gd name="T4" fmla="*/ 42 w 154"/>
                  <a:gd name="T5" fmla="*/ 19 h 155"/>
                  <a:gd name="T6" fmla="*/ 24 w 154"/>
                  <a:gd name="T7" fmla="*/ 35 h 155"/>
                  <a:gd name="T8" fmla="*/ 12 w 154"/>
                  <a:gd name="T9" fmla="*/ 55 h 155"/>
                  <a:gd name="T10" fmla="*/ 8 w 154"/>
                  <a:gd name="T11" fmla="*/ 78 h 155"/>
                  <a:gd name="T12" fmla="*/ 10 w 154"/>
                  <a:gd name="T13" fmla="*/ 96 h 155"/>
                  <a:gd name="T14" fmla="*/ 16 w 154"/>
                  <a:gd name="T15" fmla="*/ 112 h 155"/>
                  <a:gd name="T16" fmla="*/ 32 w 154"/>
                  <a:gd name="T17" fmla="*/ 131 h 155"/>
                  <a:gd name="T18" fmla="*/ 53 w 154"/>
                  <a:gd name="T19" fmla="*/ 143 h 155"/>
                  <a:gd name="T20" fmla="*/ 77 w 154"/>
                  <a:gd name="T21" fmla="*/ 147 h 155"/>
                  <a:gd name="T22" fmla="*/ 93 w 154"/>
                  <a:gd name="T23" fmla="*/ 145 h 155"/>
                  <a:gd name="T24" fmla="*/ 109 w 154"/>
                  <a:gd name="T25" fmla="*/ 139 h 155"/>
                  <a:gd name="T26" fmla="*/ 130 w 154"/>
                  <a:gd name="T27" fmla="*/ 122 h 155"/>
                  <a:gd name="T28" fmla="*/ 140 w 154"/>
                  <a:gd name="T29" fmla="*/ 102 h 155"/>
                  <a:gd name="T30" fmla="*/ 144 w 154"/>
                  <a:gd name="T31" fmla="*/ 78 h 155"/>
                  <a:gd name="T32" fmla="*/ 142 w 154"/>
                  <a:gd name="T33" fmla="*/ 61 h 155"/>
                  <a:gd name="T34" fmla="*/ 136 w 154"/>
                  <a:gd name="T35" fmla="*/ 45 h 155"/>
                  <a:gd name="T36" fmla="*/ 120 w 154"/>
                  <a:gd name="T37" fmla="*/ 25 h 155"/>
                  <a:gd name="T38" fmla="*/ 99 w 154"/>
                  <a:gd name="T39" fmla="*/ 14 h 155"/>
                  <a:gd name="T40" fmla="*/ 77 w 154"/>
                  <a:gd name="T41" fmla="*/ 10 h 155"/>
                  <a:gd name="T42" fmla="*/ 77 w 154"/>
                  <a:gd name="T43" fmla="*/ 0 h 155"/>
                  <a:gd name="T44" fmla="*/ 103 w 154"/>
                  <a:gd name="T45" fmla="*/ 6 h 155"/>
                  <a:gd name="T46" fmla="*/ 126 w 154"/>
                  <a:gd name="T47" fmla="*/ 19 h 155"/>
                  <a:gd name="T48" fmla="*/ 144 w 154"/>
                  <a:gd name="T49" fmla="*/ 41 h 155"/>
                  <a:gd name="T50" fmla="*/ 150 w 154"/>
                  <a:gd name="T51" fmla="*/ 59 h 155"/>
                  <a:gd name="T52" fmla="*/ 154 w 154"/>
                  <a:gd name="T53" fmla="*/ 78 h 155"/>
                  <a:gd name="T54" fmla="*/ 148 w 154"/>
                  <a:gd name="T55" fmla="*/ 104 h 155"/>
                  <a:gd name="T56" fmla="*/ 136 w 154"/>
                  <a:gd name="T57" fmla="*/ 129 h 155"/>
                  <a:gd name="T58" fmla="*/ 114 w 154"/>
                  <a:gd name="T59" fmla="*/ 145 h 155"/>
                  <a:gd name="T60" fmla="*/ 95 w 154"/>
                  <a:gd name="T61" fmla="*/ 153 h 155"/>
                  <a:gd name="T62" fmla="*/ 77 w 154"/>
                  <a:gd name="T63" fmla="*/ 155 h 155"/>
                  <a:gd name="T64" fmla="*/ 51 w 154"/>
                  <a:gd name="T65" fmla="*/ 151 h 155"/>
                  <a:gd name="T66" fmla="*/ 26 w 154"/>
                  <a:gd name="T67" fmla="*/ 137 h 155"/>
                  <a:gd name="T68" fmla="*/ 10 w 154"/>
                  <a:gd name="T69" fmla="*/ 116 h 155"/>
                  <a:gd name="T70" fmla="*/ 2 w 154"/>
                  <a:gd name="T71" fmla="*/ 98 h 155"/>
                  <a:gd name="T72" fmla="*/ 0 w 154"/>
                  <a:gd name="T73" fmla="*/ 78 h 155"/>
                  <a:gd name="T74" fmla="*/ 4 w 154"/>
                  <a:gd name="T75" fmla="*/ 51 h 155"/>
                  <a:gd name="T76" fmla="*/ 18 w 154"/>
                  <a:gd name="T77" fmla="*/ 29 h 155"/>
                  <a:gd name="T78" fmla="*/ 38 w 154"/>
                  <a:gd name="T79" fmla="*/ 10 h 155"/>
                  <a:gd name="T80" fmla="*/ 57 w 154"/>
                  <a:gd name="T81" fmla="*/ 4 h 155"/>
                  <a:gd name="T82" fmla="*/ 77 w 154"/>
                  <a:gd name="T8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55">
                    <a:moveTo>
                      <a:pt x="77" y="10"/>
                    </a:moveTo>
                    <a:lnTo>
                      <a:pt x="59" y="12"/>
                    </a:lnTo>
                    <a:lnTo>
                      <a:pt x="42" y="19"/>
                    </a:lnTo>
                    <a:lnTo>
                      <a:pt x="24" y="35"/>
                    </a:lnTo>
                    <a:lnTo>
                      <a:pt x="12" y="55"/>
                    </a:lnTo>
                    <a:lnTo>
                      <a:pt x="8" y="78"/>
                    </a:lnTo>
                    <a:lnTo>
                      <a:pt x="10" y="96"/>
                    </a:lnTo>
                    <a:lnTo>
                      <a:pt x="16" y="112"/>
                    </a:lnTo>
                    <a:lnTo>
                      <a:pt x="32" y="131"/>
                    </a:lnTo>
                    <a:lnTo>
                      <a:pt x="53" y="143"/>
                    </a:lnTo>
                    <a:lnTo>
                      <a:pt x="77" y="147"/>
                    </a:lnTo>
                    <a:lnTo>
                      <a:pt x="93" y="145"/>
                    </a:lnTo>
                    <a:lnTo>
                      <a:pt x="109" y="139"/>
                    </a:lnTo>
                    <a:lnTo>
                      <a:pt x="130" y="122"/>
                    </a:lnTo>
                    <a:lnTo>
                      <a:pt x="140" y="102"/>
                    </a:lnTo>
                    <a:lnTo>
                      <a:pt x="144" y="78"/>
                    </a:lnTo>
                    <a:lnTo>
                      <a:pt x="142" y="61"/>
                    </a:lnTo>
                    <a:lnTo>
                      <a:pt x="136" y="45"/>
                    </a:lnTo>
                    <a:lnTo>
                      <a:pt x="120" y="25"/>
                    </a:lnTo>
                    <a:lnTo>
                      <a:pt x="99" y="14"/>
                    </a:lnTo>
                    <a:lnTo>
                      <a:pt x="77" y="10"/>
                    </a:lnTo>
                    <a:close/>
                    <a:moveTo>
                      <a:pt x="77" y="0"/>
                    </a:moveTo>
                    <a:lnTo>
                      <a:pt x="103" y="6"/>
                    </a:lnTo>
                    <a:lnTo>
                      <a:pt x="126" y="19"/>
                    </a:lnTo>
                    <a:lnTo>
                      <a:pt x="144" y="41"/>
                    </a:lnTo>
                    <a:lnTo>
                      <a:pt x="150" y="59"/>
                    </a:lnTo>
                    <a:lnTo>
                      <a:pt x="154" y="78"/>
                    </a:lnTo>
                    <a:lnTo>
                      <a:pt x="148" y="104"/>
                    </a:lnTo>
                    <a:lnTo>
                      <a:pt x="136" y="129"/>
                    </a:lnTo>
                    <a:lnTo>
                      <a:pt x="114" y="145"/>
                    </a:lnTo>
                    <a:lnTo>
                      <a:pt x="95" y="153"/>
                    </a:lnTo>
                    <a:lnTo>
                      <a:pt x="77" y="155"/>
                    </a:lnTo>
                    <a:lnTo>
                      <a:pt x="51" y="151"/>
                    </a:lnTo>
                    <a:lnTo>
                      <a:pt x="26" y="137"/>
                    </a:lnTo>
                    <a:lnTo>
                      <a:pt x="10" y="116"/>
                    </a:lnTo>
                    <a:lnTo>
                      <a:pt x="2" y="98"/>
                    </a:lnTo>
                    <a:lnTo>
                      <a:pt x="0" y="78"/>
                    </a:lnTo>
                    <a:lnTo>
                      <a:pt x="4" y="51"/>
                    </a:lnTo>
                    <a:lnTo>
                      <a:pt x="18" y="29"/>
                    </a:lnTo>
                    <a:lnTo>
                      <a:pt x="38" y="10"/>
                    </a:lnTo>
                    <a:lnTo>
                      <a:pt x="57" y="4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212" name="Freeform 204"/>
              <p:cNvSpPr>
                <a:spLocks noEditPoints="1"/>
              </p:cNvSpPr>
              <p:nvPr/>
            </p:nvSpPr>
            <p:spPr bwMode="auto">
              <a:xfrm>
                <a:off x="6925653" y="2870374"/>
                <a:ext cx="269654" cy="186464"/>
              </a:xfrm>
              <a:custGeom>
                <a:avLst/>
                <a:gdLst>
                  <a:gd name="T0" fmla="*/ 6 w 94"/>
                  <a:gd name="T1" fmla="*/ 6 h 65"/>
                  <a:gd name="T2" fmla="*/ 6 w 94"/>
                  <a:gd name="T3" fmla="*/ 55 h 65"/>
                  <a:gd name="T4" fmla="*/ 88 w 94"/>
                  <a:gd name="T5" fmla="*/ 55 h 65"/>
                  <a:gd name="T6" fmla="*/ 88 w 94"/>
                  <a:gd name="T7" fmla="*/ 6 h 65"/>
                  <a:gd name="T8" fmla="*/ 6 w 94"/>
                  <a:gd name="T9" fmla="*/ 6 h 65"/>
                  <a:gd name="T10" fmla="*/ 4 w 94"/>
                  <a:gd name="T11" fmla="*/ 0 h 65"/>
                  <a:gd name="T12" fmla="*/ 88 w 94"/>
                  <a:gd name="T13" fmla="*/ 0 h 65"/>
                  <a:gd name="T14" fmla="*/ 94 w 94"/>
                  <a:gd name="T15" fmla="*/ 4 h 65"/>
                  <a:gd name="T16" fmla="*/ 94 w 94"/>
                  <a:gd name="T17" fmla="*/ 61 h 65"/>
                  <a:gd name="T18" fmla="*/ 88 w 94"/>
                  <a:gd name="T19" fmla="*/ 65 h 65"/>
                  <a:gd name="T20" fmla="*/ 67 w 94"/>
                  <a:gd name="T21" fmla="*/ 65 h 65"/>
                  <a:gd name="T22" fmla="*/ 29 w 94"/>
                  <a:gd name="T23" fmla="*/ 65 h 65"/>
                  <a:gd name="T24" fmla="*/ 4 w 94"/>
                  <a:gd name="T25" fmla="*/ 65 h 65"/>
                  <a:gd name="T26" fmla="*/ 0 w 94"/>
                  <a:gd name="T27" fmla="*/ 61 h 65"/>
                  <a:gd name="T28" fmla="*/ 0 w 94"/>
                  <a:gd name="T29" fmla="*/ 4 h 65"/>
                  <a:gd name="T30" fmla="*/ 4 w 94"/>
                  <a:gd name="T3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4" h="65">
                    <a:moveTo>
                      <a:pt x="6" y="6"/>
                    </a:moveTo>
                    <a:lnTo>
                      <a:pt x="6" y="55"/>
                    </a:lnTo>
                    <a:lnTo>
                      <a:pt x="88" y="55"/>
                    </a:lnTo>
                    <a:lnTo>
                      <a:pt x="88" y="6"/>
                    </a:lnTo>
                    <a:lnTo>
                      <a:pt x="6" y="6"/>
                    </a:lnTo>
                    <a:close/>
                    <a:moveTo>
                      <a:pt x="4" y="0"/>
                    </a:moveTo>
                    <a:lnTo>
                      <a:pt x="88" y="0"/>
                    </a:lnTo>
                    <a:lnTo>
                      <a:pt x="94" y="4"/>
                    </a:lnTo>
                    <a:lnTo>
                      <a:pt x="94" y="61"/>
                    </a:lnTo>
                    <a:lnTo>
                      <a:pt x="88" y="65"/>
                    </a:lnTo>
                    <a:lnTo>
                      <a:pt x="67" y="65"/>
                    </a:lnTo>
                    <a:lnTo>
                      <a:pt x="29" y="65"/>
                    </a:lnTo>
                    <a:lnTo>
                      <a:pt x="4" y="65"/>
                    </a:lnTo>
                    <a:lnTo>
                      <a:pt x="0" y="61"/>
                    </a:lnTo>
                    <a:lnTo>
                      <a:pt x="0" y="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40" name="Rectangle 206"/>
              <p:cNvSpPr>
                <a:spLocks noChangeArrowheads="1"/>
              </p:cNvSpPr>
              <p:nvPr/>
            </p:nvSpPr>
            <p:spPr bwMode="auto">
              <a:xfrm>
                <a:off x="7026055" y="3068310"/>
                <a:ext cx="68848" cy="22949"/>
              </a:xfrm>
              <a:prstGeom prst="rect">
                <a:avLst/>
              </a:prstGeom>
              <a:solidFill>
                <a:srgbClr val="FFFFFF"/>
              </a:solidFill>
              <a:ln w="0">
                <a:noFill/>
                <a:prstDash val="solid"/>
                <a:miter lim="800000"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44" name="Freeform 207"/>
              <p:cNvSpPr/>
              <p:nvPr/>
            </p:nvSpPr>
            <p:spPr bwMode="auto">
              <a:xfrm>
                <a:off x="6991631" y="3102734"/>
                <a:ext cx="131958" cy="17212"/>
              </a:xfrm>
              <a:custGeom>
                <a:avLst/>
                <a:gdLst>
                  <a:gd name="T0" fmla="*/ 4 w 46"/>
                  <a:gd name="T1" fmla="*/ 0 h 6"/>
                  <a:gd name="T2" fmla="*/ 44 w 46"/>
                  <a:gd name="T3" fmla="*/ 0 h 6"/>
                  <a:gd name="T4" fmla="*/ 46 w 46"/>
                  <a:gd name="T5" fmla="*/ 2 h 6"/>
                  <a:gd name="T6" fmla="*/ 44 w 46"/>
                  <a:gd name="T7" fmla="*/ 6 h 6"/>
                  <a:gd name="T8" fmla="*/ 4 w 46"/>
                  <a:gd name="T9" fmla="*/ 6 h 6"/>
                  <a:gd name="T10" fmla="*/ 0 w 46"/>
                  <a:gd name="T11" fmla="*/ 2 h 6"/>
                  <a:gd name="T12" fmla="*/ 4 w 4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6">
                    <a:moveTo>
                      <a:pt x="4" y="0"/>
                    </a:moveTo>
                    <a:lnTo>
                      <a:pt x="44" y="0"/>
                    </a:lnTo>
                    <a:lnTo>
                      <a:pt x="46" y="2"/>
                    </a:lnTo>
                    <a:lnTo>
                      <a:pt x="44" y="6"/>
                    </a:lnTo>
                    <a:lnTo>
                      <a:pt x="4" y="6"/>
                    </a:lnTo>
                    <a:lnTo>
                      <a:pt x="0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4967236" y="2407953"/>
            <a:ext cx="723497" cy="416148"/>
            <a:chOff x="5238881" y="1826181"/>
            <a:chExt cx="763063" cy="438906"/>
          </a:xfrm>
        </p:grpSpPr>
        <p:sp>
          <p:nvSpPr>
            <p:cNvPr id="51" name="Freeform 80"/>
            <p:cNvSpPr/>
            <p:nvPr/>
          </p:nvSpPr>
          <p:spPr bwMode="auto">
            <a:xfrm>
              <a:off x="5238881" y="1872080"/>
              <a:ext cx="203676" cy="347109"/>
            </a:xfrm>
            <a:custGeom>
              <a:avLst/>
              <a:gdLst>
                <a:gd name="T0" fmla="*/ 61 w 71"/>
                <a:gd name="T1" fmla="*/ 0 h 121"/>
                <a:gd name="T2" fmla="*/ 65 w 71"/>
                <a:gd name="T3" fmla="*/ 0 h 121"/>
                <a:gd name="T4" fmla="*/ 67 w 71"/>
                <a:gd name="T5" fmla="*/ 2 h 121"/>
                <a:gd name="T6" fmla="*/ 71 w 71"/>
                <a:gd name="T7" fmla="*/ 7 h 121"/>
                <a:gd name="T8" fmla="*/ 71 w 71"/>
                <a:gd name="T9" fmla="*/ 11 h 121"/>
                <a:gd name="T10" fmla="*/ 71 w 71"/>
                <a:gd name="T11" fmla="*/ 15 h 121"/>
                <a:gd name="T12" fmla="*/ 67 w 71"/>
                <a:gd name="T13" fmla="*/ 17 h 121"/>
                <a:gd name="T14" fmla="*/ 26 w 71"/>
                <a:gd name="T15" fmla="*/ 60 h 121"/>
                <a:gd name="T16" fmla="*/ 67 w 71"/>
                <a:gd name="T17" fmla="*/ 102 h 121"/>
                <a:gd name="T18" fmla="*/ 71 w 71"/>
                <a:gd name="T19" fmla="*/ 106 h 121"/>
                <a:gd name="T20" fmla="*/ 71 w 71"/>
                <a:gd name="T21" fmla="*/ 108 h 121"/>
                <a:gd name="T22" fmla="*/ 71 w 71"/>
                <a:gd name="T23" fmla="*/ 112 h 121"/>
                <a:gd name="T24" fmla="*/ 67 w 71"/>
                <a:gd name="T25" fmla="*/ 117 h 121"/>
                <a:gd name="T26" fmla="*/ 61 w 71"/>
                <a:gd name="T27" fmla="*/ 121 h 121"/>
                <a:gd name="T28" fmla="*/ 53 w 71"/>
                <a:gd name="T29" fmla="*/ 117 h 121"/>
                <a:gd name="T30" fmla="*/ 4 w 71"/>
                <a:gd name="T31" fmla="*/ 68 h 121"/>
                <a:gd name="T32" fmla="*/ 0 w 71"/>
                <a:gd name="T33" fmla="*/ 60 h 121"/>
                <a:gd name="T34" fmla="*/ 4 w 71"/>
                <a:gd name="T35" fmla="*/ 51 h 121"/>
                <a:gd name="T36" fmla="*/ 53 w 71"/>
                <a:gd name="T37" fmla="*/ 2 h 121"/>
                <a:gd name="T38" fmla="*/ 57 w 71"/>
                <a:gd name="T39" fmla="*/ 0 h 121"/>
                <a:gd name="T40" fmla="*/ 61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61" y="0"/>
                  </a:moveTo>
                  <a:lnTo>
                    <a:pt x="65" y="0"/>
                  </a:lnTo>
                  <a:lnTo>
                    <a:pt x="67" y="2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67" y="17"/>
                  </a:lnTo>
                  <a:lnTo>
                    <a:pt x="26" y="60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08"/>
                  </a:lnTo>
                  <a:lnTo>
                    <a:pt x="71" y="112"/>
                  </a:lnTo>
                  <a:lnTo>
                    <a:pt x="67" y="117"/>
                  </a:lnTo>
                  <a:lnTo>
                    <a:pt x="61" y="121"/>
                  </a:lnTo>
                  <a:lnTo>
                    <a:pt x="53" y="117"/>
                  </a:lnTo>
                  <a:lnTo>
                    <a:pt x="4" y="68"/>
                  </a:lnTo>
                  <a:lnTo>
                    <a:pt x="0" y="60"/>
                  </a:lnTo>
                  <a:lnTo>
                    <a:pt x="4" y="51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ea typeface="微软雅黑" charset="-122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5557301" y="1826181"/>
              <a:ext cx="444643" cy="438906"/>
              <a:chOff x="5557301" y="1829049"/>
              <a:chExt cx="444643" cy="438906"/>
            </a:xfrm>
          </p:grpSpPr>
          <p:sp>
            <p:nvSpPr>
              <p:cNvPr id="53" name="Freeform 208"/>
              <p:cNvSpPr>
                <a:spLocks noEditPoints="1"/>
              </p:cNvSpPr>
              <p:nvPr/>
            </p:nvSpPr>
            <p:spPr bwMode="auto">
              <a:xfrm>
                <a:off x="5557301" y="1829049"/>
                <a:ext cx="444643" cy="438906"/>
              </a:xfrm>
              <a:custGeom>
                <a:avLst/>
                <a:gdLst>
                  <a:gd name="T0" fmla="*/ 78 w 155"/>
                  <a:gd name="T1" fmla="*/ 8 h 153"/>
                  <a:gd name="T2" fmla="*/ 61 w 155"/>
                  <a:gd name="T3" fmla="*/ 10 h 153"/>
                  <a:gd name="T4" fmla="*/ 43 w 155"/>
                  <a:gd name="T5" fmla="*/ 16 h 153"/>
                  <a:gd name="T6" fmla="*/ 25 w 155"/>
                  <a:gd name="T7" fmla="*/ 33 h 153"/>
                  <a:gd name="T8" fmla="*/ 13 w 155"/>
                  <a:gd name="T9" fmla="*/ 53 h 153"/>
                  <a:gd name="T10" fmla="*/ 9 w 155"/>
                  <a:gd name="T11" fmla="*/ 77 h 153"/>
                  <a:gd name="T12" fmla="*/ 11 w 155"/>
                  <a:gd name="T13" fmla="*/ 94 h 153"/>
                  <a:gd name="T14" fmla="*/ 19 w 155"/>
                  <a:gd name="T15" fmla="*/ 110 h 153"/>
                  <a:gd name="T16" fmla="*/ 33 w 155"/>
                  <a:gd name="T17" fmla="*/ 128 h 153"/>
                  <a:gd name="T18" fmla="*/ 55 w 155"/>
                  <a:gd name="T19" fmla="*/ 141 h 153"/>
                  <a:gd name="T20" fmla="*/ 78 w 155"/>
                  <a:gd name="T21" fmla="*/ 145 h 153"/>
                  <a:gd name="T22" fmla="*/ 94 w 155"/>
                  <a:gd name="T23" fmla="*/ 143 h 153"/>
                  <a:gd name="T24" fmla="*/ 112 w 155"/>
                  <a:gd name="T25" fmla="*/ 137 h 153"/>
                  <a:gd name="T26" fmla="*/ 130 w 155"/>
                  <a:gd name="T27" fmla="*/ 120 h 153"/>
                  <a:gd name="T28" fmla="*/ 143 w 155"/>
                  <a:gd name="T29" fmla="*/ 100 h 153"/>
                  <a:gd name="T30" fmla="*/ 147 w 155"/>
                  <a:gd name="T31" fmla="*/ 77 h 153"/>
                  <a:gd name="T32" fmla="*/ 145 w 155"/>
                  <a:gd name="T33" fmla="*/ 59 h 153"/>
                  <a:gd name="T34" fmla="*/ 136 w 155"/>
                  <a:gd name="T35" fmla="*/ 43 h 153"/>
                  <a:gd name="T36" fmla="*/ 122 w 155"/>
                  <a:gd name="T37" fmla="*/ 24 h 153"/>
                  <a:gd name="T38" fmla="*/ 100 w 155"/>
                  <a:gd name="T39" fmla="*/ 12 h 153"/>
                  <a:gd name="T40" fmla="*/ 78 w 155"/>
                  <a:gd name="T41" fmla="*/ 8 h 153"/>
                  <a:gd name="T42" fmla="*/ 78 w 155"/>
                  <a:gd name="T43" fmla="*/ 0 h 153"/>
                  <a:gd name="T44" fmla="*/ 104 w 155"/>
                  <a:gd name="T45" fmla="*/ 4 h 153"/>
                  <a:gd name="T46" fmla="*/ 126 w 155"/>
                  <a:gd name="T47" fmla="*/ 18 h 153"/>
                  <a:gd name="T48" fmla="*/ 145 w 155"/>
                  <a:gd name="T49" fmla="*/ 39 h 153"/>
                  <a:gd name="T50" fmla="*/ 153 w 155"/>
                  <a:gd name="T51" fmla="*/ 57 h 153"/>
                  <a:gd name="T52" fmla="*/ 155 w 155"/>
                  <a:gd name="T53" fmla="*/ 77 h 153"/>
                  <a:gd name="T54" fmla="*/ 151 w 155"/>
                  <a:gd name="T55" fmla="*/ 102 h 153"/>
                  <a:gd name="T56" fmla="*/ 136 w 155"/>
                  <a:gd name="T57" fmla="*/ 126 h 153"/>
                  <a:gd name="T58" fmla="*/ 116 w 155"/>
                  <a:gd name="T59" fmla="*/ 145 h 153"/>
                  <a:gd name="T60" fmla="*/ 96 w 155"/>
                  <a:gd name="T61" fmla="*/ 151 h 153"/>
                  <a:gd name="T62" fmla="*/ 78 w 155"/>
                  <a:gd name="T63" fmla="*/ 153 h 153"/>
                  <a:gd name="T64" fmla="*/ 51 w 155"/>
                  <a:gd name="T65" fmla="*/ 149 h 153"/>
                  <a:gd name="T66" fmla="*/ 29 w 155"/>
                  <a:gd name="T67" fmla="*/ 137 h 153"/>
                  <a:gd name="T68" fmla="*/ 11 w 155"/>
                  <a:gd name="T69" fmla="*/ 114 h 153"/>
                  <a:gd name="T70" fmla="*/ 3 w 155"/>
                  <a:gd name="T71" fmla="*/ 96 h 153"/>
                  <a:gd name="T72" fmla="*/ 0 w 155"/>
                  <a:gd name="T73" fmla="*/ 77 h 153"/>
                  <a:gd name="T74" fmla="*/ 5 w 155"/>
                  <a:gd name="T75" fmla="*/ 51 h 153"/>
                  <a:gd name="T76" fmla="*/ 19 w 155"/>
                  <a:gd name="T77" fmla="*/ 27 h 153"/>
                  <a:gd name="T78" fmla="*/ 39 w 155"/>
                  <a:gd name="T79" fmla="*/ 10 h 153"/>
                  <a:gd name="T80" fmla="*/ 59 w 155"/>
                  <a:gd name="T81" fmla="*/ 2 h 153"/>
                  <a:gd name="T82" fmla="*/ 78 w 155"/>
                  <a:gd name="T83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3">
                    <a:moveTo>
                      <a:pt x="78" y="8"/>
                    </a:moveTo>
                    <a:lnTo>
                      <a:pt x="61" y="10"/>
                    </a:lnTo>
                    <a:lnTo>
                      <a:pt x="43" y="16"/>
                    </a:lnTo>
                    <a:lnTo>
                      <a:pt x="25" y="33"/>
                    </a:lnTo>
                    <a:lnTo>
                      <a:pt x="13" y="53"/>
                    </a:lnTo>
                    <a:lnTo>
                      <a:pt x="9" y="77"/>
                    </a:lnTo>
                    <a:lnTo>
                      <a:pt x="11" y="94"/>
                    </a:lnTo>
                    <a:lnTo>
                      <a:pt x="19" y="110"/>
                    </a:lnTo>
                    <a:lnTo>
                      <a:pt x="33" y="128"/>
                    </a:lnTo>
                    <a:lnTo>
                      <a:pt x="55" y="141"/>
                    </a:lnTo>
                    <a:lnTo>
                      <a:pt x="78" y="145"/>
                    </a:lnTo>
                    <a:lnTo>
                      <a:pt x="94" y="143"/>
                    </a:lnTo>
                    <a:lnTo>
                      <a:pt x="112" y="137"/>
                    </a:lnTo>
                    <a:lnTo>
                      <a:pt x="130" y="120"/>
                    </a:lnTo>
                    <a:lnTo>
                      <a:pt x="143" y="100"/>
                    </a:lnTo>
                    <a:lnTo>
                      <a:pt x="147" y="77"/>
                    </a:lnTo>
                    <a:lnTo>
                      <a:pt x="145" y="59"/>
                    </a:lnTo>
                    <a:lnTo>
                      <a:pt x="136" y="43"/>
                    </a:lnTo>
                    <a:lnTo>
                      <a:pt x="122" y="24"/>
                    </a:lnTo>
                    <a:lnTo>
                      <a:pt x="100" y="12"/>
                    </a:lnTo>
                    <a:lnTo>
                      <a:pt x="78" y="8"/>
                    </a:lnTo>
                    <a:close/>
                    <a:moveTo>
                      <a:pt x="78" y="0"/>
                    </a:moveTo>
                    <a:lnTo>
                      <a:pt x="104" y="4"/>
                    </a:lnTo>
                    <a:lnTo>
                      <a:pt x="126" y="18"/>
                    </a:lnTo>
                    <a:lnTo>
                      <a:pt x="145" y="39"/>
                    </a:lnTo>
                    <a:lnTo>
                      <a:pt x="153" y="57"/>
                    </a:lnTo>
                    <a:lnTo>
                      <a:pt x="155" y="77"/>
                    </a:lnTo>
                    <a:lnTo>
                      <a:pt x="151" y="102"/>
                    </a:lnTo>
                    <a:lnTo>
                      <a:pt x="136" y="126"/>
                    </a:lnTo>
                    <a:lnTo>
                      <a:pt x="116" y="145"/>
                    </a:lnTo>
                    <a:lnTo>
                      <a:pt x="96" y="151"/>
                    </a:lnTo>
                    <a:lnTo>
                      <a:pt x="78" y="153"/>
                    </a:lnTo>
                    <a:lnTo>
                      <a:pt x="51" y="149"/>
                    </a:lnTo>
                    <a:lnTo>
                      <a:pt x="29" y="137"/>
                    </a:lnTo>
                    <a:lnTo>
                      <a:pt x="11" y="114"/>
                    </a:lnTo>
                    <a:lnTo>
                      <a:pt x="3" y="96"/>
                    </a:lnTo>
                    <a:lnTo>
                      <a:pt x="0" y="77"/>
                    </a:lnTo>
                    <a:lnTo>
                      <a:pt x="5" y="51"/>
                    </a:lnTo>
                    <a:lnTo>
                      <a:pt x="19" y="27"/>
                    </a:lnTo>
                    <a:lnTo>
                      <a:pt x="39" y="10"/>
                    </a:lnTo>
                    <a:lnTo>
                      <a:pt x="59" y="2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55" name="Freeform 209"/>
              <p:cNvSpPr>
                <a:spLocks noEditPoints="1"/>
              </p:cNvSpPr>
              <p:nvPr/>
            </p:nvSpPr>
            <p:spPr bwMode="auto">
              <a:xfrm>
                <a:off x="5640494" y="1906504"/>
                <a:ext cx="278261" cy="283998"/>
              </a:xfrm>
              <a:custGeom>
                <a:avLst/>
                <a:gdLst>
                  <a:gd name="T0" fmla="*/ 65 w 97"/>
                  <a:gd name="T1" fmla="*/ 79 h 99"/>
                  <a:gd name="T2" fmla="*/ 59 w 97"/>
                  <a:gd name="T3" fmla="*/ 89 h 99"/>
                  <a:gd name="T4" fmla="*/ 73 w 97"/>
                  <a:gd name="T5" fmla="*/ 81 h 99"/>
                  <a:gd name="T6" fmla="*/ 69 w 97"/>
                  <a:gd name="T7" fmla="*/ 73 h 99"/>
                  <a:gd name="T8" fmla="*/ 18 w 97"/>
                  <a:gd name="T9" fmla="*/ 75 h 99"/>
                  <a:gd name="T10" fmla="*/ 30 w 97"/>
                  <a:gd name="T11" fmla="*/ 85 h 99"/>
                  <a:gd name="T12" fmla="*/ 34 w 97"/>
                  <a:gd name="T13" fmla="*/ 85 h 99"/>
                  <a:gd name="T14" fmla="*/ 28 w 97"/>
                  <a:gd name="T15" fmla="*/ 73 h 99"/>
                  <a:gd name="T16" fmla="*/ 51 w 97"/>
                  <a:gd name="T17" fmla="*/ 87 h 99"/>
                  <a:gd name="T18" fmla="*/ 61 w 97"/>
                  <a:gd name="T19" fmla="*/ 77 h 99"/>
                  <a:gd name="T20" fmla="*/ 51 w 97"/>
                  <a:gd name="T21" fmla="*/ 71 h 99"/>
                  <a:gd name="T22" fmla="*/ 34 w 97"/>
                  <a:gd name="T23" fmla="*/ 73 h 99"/>
                  <a:gd name="T24" fmla="*/ 42 w 97"/>
                  <a:gd name="T25" fmla="*/ 85 h 99"/>
                  <a:gd name="T26" fmla="*/ 47 w 97"/>
                  <a:gd name="T27" fmla="*/ 71 h 99"/>
                  <a:gd name="T28" fmla="*/ 71 w 97"/>
                  <a:gd name="T29" fmla="*/ 61 h 99"/>
                  <a:gd name="T30" fmla="*/ 83 w 97"/>
                  <a:gd name="T31" fmla="*/ 71 h 99"/>
                  <a:gd name="T32" fmla="*/ 89 w 97"/>
                  <a:gd name="T33" fmla="*/ 53 h 99"/>
                  <a:gd name="T34" fmla="*/ 51 w 97"/>
                  <a:gd name="T35" fmla="*/ 53 h 99"/>
                  <a:gd name="T36" fmla="*/ 65 w 97"/>
                  <a:gd name="T37" fmla="*/ 67 h 99"/>
                  <a:gd name="T38" fmla="*/ 67 w 97"/>
                  <a:gd name="T39" fmla="*/ 53 h 99"/>
                  <a:gd name="T40" fmla="*/ 30 w 97"/>
                  <a:gd name="T41" fmla="*/ 53 h 99"/>
                  <a:gd name="T42" fmla="*/ 32 w 97"/>
                  <a:gd name="T43" fmla="*/ 67 h 99"/>
                  <a:gd name="T44" fmla="*/ 47 w 97"/>
                  <a:gd name="T45" fmla="*/ 53 h 99"/>
                  <a:gd name="T46" fmla="*/ 8 w 97"/>
                  <a:gd name="T47" fmla="*/ 53 h 99"/>
                  <a:gd name="T48" fmla="*/ 14 w 97"/>
                  <a:gd name="T49" fmla="*/ 71 h 99"/>
                  <a:gd name="T50" fmla="*/ 26 w 97"/>
                  <a:gd name="T51" fmla="*/ 61 h 99"/>
                  <a:gd name="T52" fmla="*/ 8 w 97"/>
                  <a:gd name="T53" fmla="*/ 53 h 99"/>
                  <a:gd name="T54" fmla="*/ 30 w 97"/>
                  <a:gd name="T55" fmla="*/ 38 h 99"/>
                  <a:gd name="T56" fmla="*/ 47 w 97"/>
                  <a:gd name="T57" fmla="*/ 46 h 99"/>
                  <a:gd name="T58" fmla="*/ 32 w 97"/>
                  <a:gd name="T59" fmla="*/ 32 h 99"/>
                  <a:gd name="T60" fmla="*/ 51 w 97"/>
                  <a:gd name="T61" fmla="*/ 32 h 99"/>
                  <a:gd name="T62" fmla="*/ 67 w 97"/>
                  <a:gd name="T63" fmla="*/ 46 h 99"/>
                  <a:gd name="T64" fmla="*/ 65 w 97"/>
                  <a:gd name="T65" fmla="*/ 32 h 99"/>
                  <a:gd name="T66" fmla="*/ 10 w 97"/>
                  <a:gd name="T67" fmla="*/ 36 h 99"/>
                  <a:gd name="T68" fmla="*/ 26 w 97"/>
                  <a:gd name="T69" fmla="*/ 46 h 99"/>
                  <a:gd name="T70" fmla="*/ 28 w 97"/>
                  <a:gd name="T71" fmla="*/ 30 h 99"/>
                  <a:gd name="T72" fmla="*/ 83 w 97"/>
                  <a:gd name="T73" fmla="*/ 28 h 99"/>
                  <a:gd name="T74" fmla="*/ 71 w 97"/>
                  <a:gd name="T75" fmla="*/ 38 h 99"/>
                  <a:gd name="T76" fmla="*/ 89 w 97"/>
                  <a:gd name="T77" fmla="*/ 46 h 99"/>
                  <a:gd name="T78" fmla="*/ 83 w 97"/>
                  <a:gd name="T79" fmla="*/ 28 h 99"/>
                  <a:gd name="T80" fmla="*/ 51 w 97"/>
                  <a:gd name="T81" fmla="*/ 28 h 99"/>
                  <a:gd name="T82" fmla="*/ 59 w 97"/>
                  <a:gd name="T83" fmla="*/ 20 h 99"/>
                  <a:gd name="T84" fmla="*/ 51 w 97"/>
                  <a:gd name="T85" fmla="*/ 12 h 99"/>
                  <a:gd name="T86" fmla="*/ 42 w 97"/>
                  <a:gd name="T87" fmla="*/ 14 h 99"/>
                  <a:gd name="T88" fmla="*/ 34 w 97"/>
                  <a:gd name="T89" fmla="*/ 28 h 99"/>
                  <a:gd name="T90" fmla="*/ 47 w 97"/>
                  <a:gd name="T91" fmla="*/ 12 h 99"/>
                  <a:gd name="T92" fmla="*/ 63 w 97"/>
                  <a:gd name="T93" fmla="*/ 14 h 99"/>
                  <a:gd name="T94" fmla="*/ 69 w 97"/>
                  <a:gd name="T95" fmla="*/ 26 h 99"/>
                  <a:gd name="T96" fmla="*/ 73 w 97"/>
                  <a:gd name="T97" fmla="*/ 18 h 99"/>
                  <a:gd name="T98" fmla="*/ 59 w 97"/>
                  <a:gd name="T99" fmla="*/ 10 h 99"/>
                  <a:gd name="T100" fmla="*/ 30 w 97"/>
                  <a:gd name="T101" fmla="*/ 14 h 99"/>
                  <a:gd name="T102" fmla="*/ 18 w 97"/>
                  <a:gd name="T103" fmla="*/ 24 h 99"/>
                  <a:gd name="T104" fmla="*/ 32 w 97"/>
                  <a:gd name="T105" fmla="*/ 20 h 99"/>
                  <a:gd name="T106" fmla="*/ 38 w 97"/>
                  <a:gd name="T107" fmla="*/ 10 h 99"/>
                  <a:gd name="T108" fmla="*/ 67 w 97"/>
                  <a:gd name="T109" fmla="*/ 4 h 99"/>
                  <a:gd name="T110" fmla="*/ 93 w 97"/>
                  <a:gd name="T111" fmla="*/ 30 h 99"/>
                  <a:gd name="T112" fmla="*/ 93 w 97"/>
                  <a:gd name="T113" fmla="*/ 69 h 99"/>
                  <a:gd name="T114" fmla="*/ 67 w 97"/>
                  <a:gd name="T115" fmla="*/ 95 h 99"/>
                  <a:gd name="T116" fmla="*/ 30 w 97"/>
                  <a:gd name="T117" fmla="*/ 95 h 99"/>
                  <a:gd name="T118" fmla="*/ 4 w 97"/>
                  <a:gd name="T119" fmla="*/ 69 h 99"/>
                  <a:gd name="T120" fmla="*/ 4 w 97"/>
                  <a:gd name="T121" fmla="*/ 30 h 99"/>
                  <a:gd name="T122" fmla="*/ 30 w 97"/>
                  <a:gd name="T123" fmla="*/ 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7" h="99">
                    <a:moveTo>
                      <a:pt x="69" y="73"/>
                    </a:moveTo>
                    <a:lnTo>
                      <a:pt x="65" y="79"/>
                    </a:lnTo>
                    <a:lnTo>
                      <a:pt x="63" y="85"/>
                    </a:lnTo>
                    <a:lnTo>
                      <a:pt x="59" y="89"/>
                    </a:lnTo>
                    <a:lnTo>
                      <a:pt x="67" y="85"/>
                    </a:lnTo>
                    <a:lnTo>
                      <a:pt x="73" y="81"/>
                    </a:lnTo>
                    <a:lnTo>
                      <a:pt x="79" y="75"/>
                    </a:lnTo>
                    <a:lnTo>
                      <a:pt x="69" y="73"/>
                    </a:lnTo>
                    <a:close/>
                    <a:moveTo>
                      <a:pt x="28" y="73"/>
                    </a:moveTo>
                    <a:lnTo>
                      <a:pt x="18" y="75"/>
                    </a:lnTo>
                    <a:lnTo>
                      <a:pt x="24" y="81"/>
                    </a:lnTo>
                    <a:lnTo>
                      <a:pt x="30" y="85"/>
                    </a:lnTo>
                    <a:lnTo>
                      <a:pt x="38" y="89"/>
                    </a:lnTo>
                    <a:lnTo>
                      <a:pt x="34" y="85"/>
                    </a:lnTo>
                    <a:lnTo>
                      <a:pt x="32" y="79"/>
                    </a:lnTo>
                    <a:lnTo>
                      <a:pt x="28" y="73"/>
                    </a:lnTo>
                    <a:close/>
                    <a:moveTo>
                      <a:pt x="51" y="71"/>
                    </a:moveTo>
                    <a:lnTo>
                      <a:pt x="51" y="87"/>
                    </a:lnTo>
                    <a:lnTo>
                      <a:pt x="55" y="85"/>
                    </a:lnTo>
                    <a:lnTo>
                      <a:pt x="61" y="77"/>
                    </a:lnTo>
                    <a:lnTo>
                      <a:pt x="63" y="73"/>
                    </a:lnTo>
                    <a:lnTo>
                      <a:pt x="51" y="71"/>
                    </a:lnTo>
                    <a:close/>
                    <a:moveTo>
                      <a:pt x="47" y="71"/>
                    </a:moveTo>
                    <a:lnTo>
                      <a:pt x="34" y="73"/>
                    </a:lnTo>
                    <a:lnTo>
                      <a:pt x="38" y="79"/>
                    </a:lnTo>
                    <a:lnTo>
                      <a:pt x="42" y="85"/>
                    </a:lnTo>
                    <a:lnTo>
                      <a:pt x="47" y="87"/>
                    </a:lnTo>
                    <a:lnTo>
                      <a:pt x="47" y="71"/>
                    </a:lnTo>
                    <a:close/>
                    <a:moveTo>
                      <a:pt x="71" y="53"/>
                    </a:moveTo>
                    <a:lnTo>
                      <a:pt x="71" y="61"/>
                    </a:lnTo>
                    <a:lnTo>
                      <a:pt x="69" y="69"/>
                    </a:lnTo>
                    <a:lnTo>
                      <a:pt x="83" y="71"/>
                    </a:lnTo>
                    <a:lnTo>
                      <a:pt x="87" y="63"/>
                    </a:lnTo>
                    <a:lnTo>
                      <a:pt x="89" y="53"/>
                    </a:lnTo>
                    <a:lnTo>
                      <a:pt x="71" y="53"/>
                    </a:lnTo>
                    <a:close/>
                    <a:moveTo>
                      <a:pt x="51" y="53"/>
                    </a:moveTo>
                    <a:lnTo>
                      <a:pt x="51" y="67"/>
                    </a:lnTo>
                    <a:lnTo>
                      <a:pt x="65" y="67"/>
                    </a:lnTo>
                    <a:lnTo>
                      <a:pt x="67" y="61"/>
                    </a:lnTo>
                    <a:lnTo>
                      <a:pt x="67" y="53"/>
                    </a:lnTo>
                    <a:lnTo>
                      <a:pt x="51" y="53"/>
                    </a:lnTo>
                    <a:close/>
                    <a:moveTo>
                      <a:pt x="30" y="53"/>
                    </a:moveTo>
                    <a:lnTo>
                      <a:pt x="30" y="61"/>
                    </a:lnTo>
                    <a:lnTo>
                      <a:pt x="32" y="67"/>
                    </a:lnTo>
                    <a:lnTo>
                      <a:pt x="47" y="67"/>
                    </a:lnTo>
                    <a:lnTo>
                      <a:pt x="47" y="53"/>
                    </a:lnTo>
                    <a:lnTo>
                      <a:pt x="30" y="53"/>
                    </a:lnTo>
                    <a:close/>
                    <a:moveTo>
                      <a:pt x="8" y="53"/>
                    </a:moveTo>
                    <a:lnTo>
                      <a:pt x="10" y="63"/>
                    </a:lnTo>
                    <a:lnTo>
                      <a:pt x="14" y="71"/>
                    </a:lnTo>
                    <a:lnTo>
                      <a:pt x="28" y="69"/>
                    </a:lnTo>
                    <a:lnTo>
                      <a:pt x="26" y="61"/>
                    </a:lnTo>
                    <a:lnTo>
                      <a:pt x="26" y="53"/>
                    </a:lnTo>
                    <a:lnTo>
                      <a:pt x="8" y="53"/>
                    </a:lnTo>
                    <a:close/>
                    <a:moveTo>
                      <a:pt x="32" y="32"/>
                    </a:moveTo>
                    <a:lnTo>
                      <a:pt x="30" y="38"/>
                    </a:lnTo>
                    <a:lnTo>
                      <a:pt x="30" y="46"/>
                    </a:lnTo>
                    <a:lnTo>
                      <a:pt x="47" y="46"/>
                    </a:lnTo>
                    <a:lnTo>
                      <a:pt x="47" y="32"/>
                    </a:lnTo>
                    <a:lnTo>
                      <a:pt x="32" y="32"/>
                    </a:lnTo>
                    <a:close/>
                    <a:moveTo>
                      <a:pt x="65" y="32"/>
                    </a:moveTo>
                    <a:lnTo>
                      <a:pt x="51" y="32"/>
                    </a:lnTo>
                    <a:lnTo>
                      <a:pt x="51" y="46"/>
                    </a:lnTo>
                    <a:lnTo>
                      <a:pt x="67" y="46"/>
                    </a:lnTo>
                    <a:lnTo>
                      <a:pt x="67" y="38"/>
                    </a:lnTo>
                    <a:lnTo>
                      <a:pt x="65" y="32"/>
                    </a:lnTo>
                    <a:close/>
                    <a:moveTo>
                      <a:pt x="14" y="28"/>
                    </a:moveTo>
                    <a:lnTo>
                      <a:pt x="10" y="36"/>
                    </a:lnTo>
                    <a:lnTo>
                      <a:pt x="8" y="46"/>
                    </a:lnTo>
                    <a:lnTo>
                      <a:pt x="26" y="46"/>
                    </a:lnTo>
                    <a:lnTo>
                      <a:pt x="26" y="38"/>
                    </a:lnTo>
                    <a:lnTo>
                      <a:pt x="28" y="30"/>
                    </a:lnTo>
                    <a:lnTo>
                      <a:pt x="14" y="28"/>
                    </a:lnTo>
                    <a:close/>
                    <a:moveTo>
                      <a:pt x="83" y="28"/>
                    </a:moveTo>
                    <a:lnTo>
                      <a:pt x="69" y="30"/>
                    </a:lnTo>
                    <a:lnTo>
                      <a:pt x="71" y="38"/>
                    </a:lnTo>
                    <a:lnTo>
                      <a:pt x="71" y="46"/>
                    </a:lnTo>
                    <a:lnTo>
                      <a:pt x="89" y="46"/>
                    </a:lnTo>
                    <a:lnTo>
                      <a:pt x="87" y="36"/>
                    </a:lnTo>
                    <a:lnTo>
                      <a:pt x="83" y="28"/>
                    </a:lnTo>
                    <a:close/>
                    <a:moveTo>
                      <a:pt x="51" y="12"/>
                    </a:moveTo>
                    <a:lnTo>
                      <a:pt x="51" y="28"/>
                    </a:lnTo>
                    <a:lnTo>
                      <a:pt x="63" y="28"/>
                    </a:lnTo>
                    <a:lnTo>
                      <a:pt x="59" y="20"/>
                    </a:lnTo>
                    <a:lnTo>
                      <a:pt x="55" y="14"/>
                    </a:lnTo>
                    <a:lnTo>
                      <a:pt x="51" y="12"/>
                    </a:lnTo>
                    <a:close/>
                    <a:moveTo>
                      <a:pt x="47" y="12"/>
                    </a:moveTo>
                    <a:lnTo>
                      <a:pt x="42" y="14"/>
                    </a:lnTo>
                    <a:lnTo>
                      <a:pt x="36" y="22"/>
                    </a:lnTo>
                    <a:lnTo>
                      <a:pt x="34" y="28"/>
                    </a:lnTo>
                    <a:lnTo>
                      <a:pt x="47" y="28"/>
                    </a:lnTo>
                    <a:lnTo>
                      <a:pt x="47" y="12"/>
                    </a:lnTo>
                    <a:close/>
                    <a:moveTo>
                      <a:pt x="59" y="10"/>
                    </a:moveTo>
                    <a:lnTo>
                      <a:pt x="63" y="14"/>
                    </a:lnTo>
                    <a:lnTo>
                      <a:pt x="65" y="20"/>
                    </a:lnTo>
                    <a:lnTo>
                      <a:pt x="69" y="26"/>
                    </a:lnTo>
                    <a:lnTo>
                      <a:pt x="79" y="24"/>
                    </a:lnTo>
                    <a:lnTo>
                      <a:pt x="73" y="18"/>
                    </a:lnTo>
                    <a:lnTo>
                      <a:pt x="67" y="14"/>
                    </a:lnTo>
                    <a:lnTo>
                      <a:pt x="59" y="10"/>
                    </a:lnTo>
                    <a:close/>
                    <a:moveTo>
                      <a:pt x="38" y="10"/>
                    </a:moveTo>
                    <a:lnTo>
                      <a:pt x="30" y="14"/>
                    </a:lnTo>
                    <a:lnTo>
                      <a:pt x="24" y="18"/>
                    </a:lnTo>
                    <a:lnTo>
                      <a:pt x="18" y="24"/>
                    </a:lnTo>
                    <a:lnTo>
                      <a:pt x="28" y="26"/>
                    </a:lnTo>
                    <a:lnTo>
                      <a:pt x="32" y="20"/>
                    </a:lnTo>
                    <a:lnTo>
                      <a:pt x="34" y="14"/>
                    </a:lnTo>
                    <a:lnTo>
                      <a:pt x="38" y="10"/>
                    </a:lnTo>
                    <a:close/>
                    <a:moveTo>
                      <a:pt x="49" y="0"/>
                    </a:moveTo>
                    <a:lnTo>
                      <a:pt x="67" y="4"/>
                    </a:lnTo>
                    <a:lnTo>
                      <a:pt x="83" y="14"/>
                    </a:lnTo>
                    <a:lnTo>
                      <a:pt x="93" y="30"/>
                    </a:lnTo>
                    <a:lnTo>
                      <a:pt x="97" y="50"/>
                    </a:lnTo>
                    <a:lnTo>
                      <a:pt x="93" y="69"/>
                    </a:lnTo>
                    <a:lnTo>
                      <a:pt x="83" y="85"/>
                    </a:lnTo>
                    <a:lnTo>
                      <a:pt x="67" y="95"/>
                    </a:lnTo>
                    <a:lnTo>
                      <a:pt x="49" y="99"/>
                    </a:lnTo>
                    <a:lnTo>
                      <a:pt x="30" y="95"/>
                    </a:lnTo>
                    <a:lnTo>
                      <a:pt x="14" y="85"/>
                    </a:lnTo>
                    <a:lnTo>
                      <a:pt x="4" y="69"/>
                    </a:lnTo>
                    <a:lnTo>
                      <a:pt x="0" y="50"/>
                    </a:lnTo>
                    <a:lnTo>
                      <a:pt x="4" y="30"/>
                    </a:lnTo>
                    <a:lnTo>
                      <a:pt x="14" y="14"/>
                    </a:lnTo>
                    <a:lnTo>
                      <a:pt x="30" y="4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4967236" y="4194938"/>
            <a:ext cx="723497" cy="421587"/>
            <a:chOff x="5238881" y="3710891"/>
            <a:chExt cx="763063" cy="444643"/>
          </a:xfrm>
        </p:grpSpPr>
        <p:sp>
          <p:nvSpPr>
            <p:cNvPr id="59" name="Freeform 82"/>
            <p:cNvSpPr/>
            <p:nvPr/>
          </p:nvSpPr>
          <p:spPr bwMode="auto">
            <a:xfrm>
              <a:off x="5238881" y="3759658"/>
              <a:ext cx="203676" cy="347109"/>
            </a:xfrm>
            <a:custGeom>
              <a:avLst/>
              <a:gdLst>
                <a:gd name="T0" fmla="*/ 61 w 71"/>
                <a:gd name="T1" fmla="*/ 0 h 121"/>
                <a:gd name="T2" fmla="*/ 65 w 71"/>
                <a:gd name="T3" fmla="*/ 0 h 121"/>
                <a:gd name="T4" fmla="*/ 67 w 71"/>
                <a:gd name="T5" fmla="*/ 3 h 121"/>
                <a:gd name="T6" fmla="*/ 71 w 71"/>
                <a:gd name="T7" fmla="*/ 7 h 121"/>
                <a:gd name="T8" fmla="*/ 71 w 71"/>
                <a:gd name="T9" fmla="*/ 11 h 121"/>
                <a:gd name="T10" fmla="*/ 71 w 71"/>
                <a:gd name="T11" fmla="*/ 15 h 121"/>
                <a:gd name="T12" fmla="*/ 67 w 71"/>
                <a:gd name="T13" fmla="*/ 19 h 121"/>
                <a:gd name="T14" fmla="*/ 26 w 71"/>
                <a:gd name="T15" fmla="*/ 60 h 121"/>
                <a:gd name="T16" fmla="*/ 67 w 71"/>
                <a:gd name="T17" fmla="*/ 102 h 121"/>
                <a:gd name="T18" fmla="*/ 71 w 71"/>
                <a:gd name="T19" fmla="*/ 106 h 121"/>
                <a:gd name="T20" fmla="*/ 71 w 71"/>
                <a:gd name="T21" fmla="*/ 111 h 121"/>
                <a:gd name="T22" fmla="*/ 71 w 71"/>
                <a:gd name="T23" fmla="*/ 115 h 121"/>
                <a:gd name="T24" fmla="*/ 67 w 71"/>
                <a:gd name="T25" fmla="*/ 117 h 121"/>
                <a:gd name="T26" fmla="*/ 61 w 71"/>
                <a:gd name="T27" fmla="*/ 121 h 121"/>
                <a:gd name="T28" fmla="*/ 53 w 71"/>
                <a:gd name="T29" fmla="*/ 117 h 121"/>
                <a:gd name="T30" fmla="*/ 4 w 71"/>
                <a:gd name="T31" fmla="*/ 68 h 121"/>
                <a:gd name="T32" fmla="*/ 0 w 71"/>
                <a:gd name="T33" fmla="*/ 60 h 121"/>
                <a:gd name="T34" fmla="*/ 4 w 71"/>
                <a:gd name="T35" fmla="*/ 53 h 121"/>
                <a:gd name="T36" fmla="*/ 53 w 71"/>
                <a:gd name="T37" fmla="*/ 3 h 121"/>
                <a:gd name="T38" fmla="*/ 57 w 71"/>
                <a:gd name="T39" fmla="*/ 0 h 121"/>
                <a:gd name="T40" fmla="*/ 61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61" y="0"/>
                  </a:moveTo>
                  <a:lnTo>
                    <a:pt x="65" y="0"/>
                  </a:lnTo>
                  <a:lnTo>
                    <a:pt x="67" y="3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67" y="19"/>
                  </a:lnTo>
                  <a:lnTo>
                    <a:pt x="26" y="60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11"/>
                  </a:lnTo>
                  <a:lnTo>
                    <a:pt x="71" y="115"/>
                  </a:lnTo>
                  <a:lnTo>
                    <a:pt x="67" y="117"/>
                  </a:lnTo>
                  <a:lnTo>
                    <a:pt x="61" y="121"/>
                  </a:lnTo>
                  <a:lnTo>
                    <a:pt x="53" y="117"/>
                  </a:lnTo>
                  <a:lnTo>
                    <a:pt x="4" y="68"/>
                  </a:lnTo>
                  <a:lnTo>
                    <a:pt x="0" y="60"/>
                  </a:lnTo>
                  <a:lnTo>
                    <a:pt x="4" y="53"/>
                  </a:lnTo>
                  <a:lnTo>
                    <a:pt x="53" y="3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ea typeface="微软雅黑" charset="-122"/>
              </a:endParaRPr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5557301" y="3710891"/>
              <a:ext cx="444643" cy="444643"/>
              <a:chOff x="5557301" y="3705153"/>
              <a:chExt cx="444643" cy="444643"/>
            </a:xfrm>
          </p:grpSpPr>
          <p:sp>
            <p:nvSpPr>
              <p:cNvPr id="64" name="Freeform 210"/>
              <p:cNvSpPr>
                <a:spLocks noEditPoints="1"/>
              </p:cNvSpPr>
              <p:nvPr/>
            </p:nvSpPr>
            <p:spPr bwMode="auto">
              <a:xfrm>
                <a:off x="5557301" y="3705153"/>
                <a:ext cx="444643" cy="444643"/>
              </a:xfrm>
              <a:custGeom>
                <a:avLst/>
                <a:gdLst>
                  <a:gd name="T0" fmla="*/ 78 w 155"/>
                  <a:gd name="T1" fmla="*/ 8 h 155"/>
                  <a:gd name="T2" fmla="*/ 61 w 155"/>
                  <a:gd name="T3" fmla="*/ 10 h 155"/>
                  <a:gd name="T4" fmla="*/ 43 w 155"/>
                  <a:gd name="T5" fmla="*/ 19 h 155"/>
                  <a:gd name="T6" fmla="*/ 25 w 155"/>
                  <a:gd name="T7" fmla="*/ 35 h 155"/>
                  <a:gd name="T8" fmla="*/ 13 w 155"/>
                  <a:gd name="T9" fmla="*/ 55 h 155"/>
                  <a:gd name="T10" fmla="*/ 9 w 155"/>
                  <a:gd name="T11" fmla="*/ 78 h 155"/>
                  <a:gd name="T12" fmla="*/ 11 w 155"/>
                  <a:gd name="T13" fmla="*/ 96 h 155"/>
                  <a:gd name="T14" fmla="*/ 19 w 155"/>
                  <a:gd name="T15" fmla="*/ 112 h 155"/>
                  <a:gd name="T16" fmla="*/ 33 w 155"/>
                  <a:gd name="T17" fmla="*/ 131 h 155"/>
                  <a:gd name="T18" fmla="*/ 55 w 155"/>
                  <a:gd name="T19" fmla="*/ 143 h 155"/>
                  <a:gd name="T20" fmla="*/ 78 w 155"/>
                  <a:gd name="T21" fmla="*/ 147 h 155"/>
                  <a:gd name="T22" fmla="*/ 94 w 155"/>
                  <a:gd name="T23" fmla="*/ 145 h 155"/>
                  <a:gd name="T24" fmla="*/ 112 w 155"/>
                  <a:gd name="T25" fmla="*/ 139 h 155"/>
                  <a:gd name="T26" fmla="*/ 130 w 155"/>
                  <a:gd name="T27" fmla="*/ 123 h 155"/>
                  <a:gd name="T28" fmla="*/ 143 w 155"/>
                  <a:gd name="T29" fmla="*/ 102 h 155"/>
                  <a:gd name="T30" fmla="*/ 147 w 155"/>
                  <a:gd name="T31" fmla="*/ 78 h 155"/>
                  <a:gd name="T32" fmla="*/ 145 w 155"/>
                  <a:gd name="T33" fmla="*/ 61 h 155"/>
                  <a:gd name="T34" fmla="*/ 136 w 155"/>
                  <a:gd name="T35" fmla="*/ 45 h 155"/>
                  <a:gd name="T36" fmla="*/ 122 w 155"/>
                  <a:gd name="T37" fmla="*/ 25 h 155"/>
                  <a:gd name="T38" fmla="*/ 100 w 155"/>
                  <a:gd name="T39" fmla="*/ 12 h 155"/>
                  <a:gd name="T40" fmla="*/ 78 w 155"/>
                  <a:gd name="T41" fmla="*/ 8 h 155"/>
                  <a:gd name="T42" fmla="*/ 78 w 155"/>
                  <a:gd name="T43" fmla="*/ 0 h 155"/>
                  <a:gd name="T44" fmla="*/ 104 w 155"/>
                  <a:gd name="T45" fmla="*/ 6 h 155"/>
                  <a:gd name="T46" fmla="*/ 126 w 155"/>
                  <a:gd name="T47" fmla="*/ 19 h 155"/>
                  <a:gd name="T48" fmla="*/ 145 w 155"/>
                  <a:gd name="T49" fmla="*/ 41 h 155"/>
                  <a:gd name="T50" fmla="*/ 153 w 155"/>
                  <a:gd name="T51" fmla="*/ 59 h 155"/>
                  <a:gd name="T52" fmla="*/ 155 w 155"/>
                  <a:gd name="T53" fmla="*/ 78 h 155"/>
                  <a:gd name="T54" fmla="*/ 151 w 155"/>
                  <a:gd name="T55" fmla="*/ 104 h 155"/>
                  <a:gd name="T56" fmla="*/ 136 w 155"/>
                  <a:gd name="T57" fmla="*/ 127 h 155"/>
                  <a:gd name="T58" fmla="*/ 116 w 155"/>
                  <a:gd name="T59" fmla="*/ 145 h 155"/>
                  <a:gd name="T60" fmla="*/ 96 w 155"/>
                  <a:gd name="T61" fmla="*/ 153 h 155"/>
                  <a:gd name="T62" fmla="*/ 78 w 155"/>
                  <a:gd name="T63" fmla="*/ 155 h 155"/>
                  <a:gd name="T64" fmla="*/ 51 w 155"/>
                  <a:gd name="T65" fmla="*/ 151 h 155"/>
                  <a:gd name="T66" fmla="*/ 29 w 155"/>
                  <a:gd name="T67" fmla="*/ 137 h 155"/>
                  <a:gd name="T68" fmla="*/ 11 w 155"/>
                  <a:gd name="T69" fmla="*/ 116 h 155"/>
                  <a:gd name="T70" fmla="*/ 3 w 155"/>
                  <a:gd name="T71" fmla="*/ 98 h 155"/>
                  <a:gd name="T72" fmla="*/ 0 w 155"/>
                  <a:gd name="T73" fmla="*/ 78 h 155"/>
                  <a:gd name="T74" fmla="*/ 5 w 155"/>
                  <a:gd name="T75" fmla="*/ 51 h 155"/>
                  <a:gd name="T76" fmla="*/ 19 w 155"/>
                  <a:gd name="T77" fmla="*/ 29 h 155"/>
                  <a:gd name="T78" fmla="*/ 39 w 155"/>
                  <a:gd name="T79" fmla="*/ 10 h 155"/>
                  <a:gd name="T80" fmla="*/ 59 w 155"/>
                  <a:gd name="T81" fmla="*/ 2 h 155"/>
                  <a:gd name="T82" fmla="*/ 78 w 155"/>
                  <a:gd name="T8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5">
                    <a:moveTo>
                      <a:pt x="78" y="8"/>
                    </a:moveTo>
                    <a:lnTo>
                      <a:pt x="61" y="10"/>
                    </a:lnTo>
                    <a:lnTo>
                      <a:pt x="43" y="19"/>
                    </a:lnTo>
                    <a:lnTo>
                      <a:pt x="25" y="35"/>
                    </a:lnTo>
                    <a:lnTo>
                      <a:pt x="13" y="55"/>
                    </a:lnTo>
                    <a:lnTo>
                      <a:pt x="9" y="78"/>
                    </a:lnTo>
                    <a:lnTo>
                      <a:pt x="11" y="96"/>
                    </a:lnTo>
                    <a:lnTo>
                      <a:pt x="19" y="112"/>
                    </a:lnTo>
                    <a:lnTo>
                      <a:pt x="33" y="131"/>
                    </a:lnTo>
                    <a:lnTo>
                      <a:pt x="55" y="143"/>
                    </a:lnTo>
                    <a:lnTo>
                      <a:pt x="78" y="147"/>
                    </a:lnTo>
                    <a:lnTo>
                      <a:pt x="94" y="145"/>
                    </a:lnTo>
                    <a:lnTo>
                      <a:pt x="112" y="139"/>
                    </a:lnTo>
                    <a:lnTo>
                      <a:pt x="130" y="123"/>
                    </a:lnTo>
                    <a:lnTo>
                      <a:pt x="143" y="102"/>
                    </a:lnTo>
                    <a:lnTo>
                      <a:pt x="147" y="78"/>
                    </a:lnTo>
                    <a:lnTo>
                      <a:pt x="145" y="61"/>
                    </a:lnTo>
                    <a:lnTo>
                      <a:pt x="136" y="45"/>
                    </a:lnTo>
                    <a:lnTo>
                      <a:pt x="122" y="25"/>
                    </a:lnTo>
                    <a:lnTo>
                      <a:pt x="100" y="12"/>
                    </a:lnTo>
                    <a:lnTo>
                      <a:pt x="78" y="8"/>
                    </a:lnTo>
                    <a:close/>
                    <a:moveTo>
                      <a:pt x="78" y="0"/>
                    </a:moveTo>
                    <a:lnTo>
                      <a:pt x="104" y="6"/>
                    </a:lnTo>
                    <a:lnTo>
                      <a:pt x="126" y="19"/>
                    </a:lnTo>
                    <a:lnTo>
                      <a:pt x="145" y="41"/>
                    </a:lnTo>
                    <a:lnTo>
                      <a:pt x="153" y="59"/>
                    </a:lnTo>
                    <a:lnTo>
                      <a:pt x="155" y="78"/>
                    </a:lnTo>
                    <a:lnTo>
                      <a:pt x="151" y="104"/>
                    </a:lnTo>
                    <a:lnTo>
                      <a:pt x="136" y="127"/>
                    </a:lnTo>
                    <a:lnTo>
                      <a:pt x="116" y="145"/>
                    </a:lnTo>
                    <a:lnTo>
                      <a:pt x="96" y="153"/>
                    </a:lnTo>
                    <a:lnTo>
                      <a:pt x="78" y="155"/>
                    </a:lnTo>
                    <a:lnTo>
                      <a:pt x="51" y="151"/>
                    </a:lnTo>
                    <a:lnTo>
                      <a:pt x="29" y="137"/>
                    </a:lnTo>
                    <a:lnTo>
                      <a:pt x="11" y="116"/>
                    </a:lnTo>
                    <a:lnTo>
                      <a:pt x="3" y="98"/>
                    </a:lnTo>
                    <a:lnTo>
                      <a:pt x="0" y="78"/>
                    </a:lnTo>
                    <a:lnTo>
                      <a:pt x="5" y="51"/>
                    </a:lnTo>
                    <a:lnTo>
                      <a:pt x="19" y="29"/>
                    </a:lnTo>
                    <a:lnTo>
                      <a:pt x="39" y="10"/>
                    </a:lnTo>
                    <a:lnTo>
                      <a:pt x="59" y="2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68" name="Freeform 211"/>
              <p:cNvSpPr/>
              <p:nvPr/>
            </p:nvSpPr>
            <p:spPr bwMode="auto">
              <a:xfrm>
                <a:off x="5651968" y="3817031"/>
                <a:ext cx="255312" cy="226625"/>
              </a:xfrm>
              <a:custGeom>
                <a:avLst/>
                <a:gdLst>
                  <a:gd name="T0" fmla="*/ 2 w 89"/>
                  <a:gd name="T1" fmla="*/ 0 h 79"/>
                  <a:gd name="T2" fmla="*/ 6 w 89"/>
                  <a:gd name="T3" fmla="*/ 4 h 79"/>
                  <a:gd name="T4" fmla="*/ 6 w 89"/>
                  <a:gd name="T5" fmla="*/ 71 h 79"/>
                  <a:gd name="T6" fmla="*/ 87 w 89"/>
                  <a:gd name="T7" fmla="*/ 71 h 79"/>
                  <a:gd name="T8" fmla="*/ 89 w 89"/>
                  <a:gd name="T9" fmla="*/ 75 h 79"/>
                  <a:gd name="T10" fmla="*/ 87 w 89"/>
                  <a:gd name="T11" fmla="*/ 79 h 79"/>
                  <a:gd name="T12" fmla="*/ 6 w 89"/>
                  <a:gd name="T13" fmla="*/ 79 h 79"/>
                  <a:gd name="T14" fmla="*/ 2 w 89"/>
                  <a:gd name="T15" fmla="*/ 77 h 79"/>
                  <a:gd name="T16" fmla="*/ 0 w 89"/>
                  <a:gd name="T17" fmla="*/ 75 h 79"/>
                  <a:gd name="T18" fmla="*/ 0 w 89"/>
                  <a:gd name="T19" fmla="*/ 71 h 79"/>
                  <a:gd name="T20" fmla="*/ 0 w 89"/>
                  <a:gd name="T21" fmla="*/ 4 h 79"/>
                  <a:gd name="T22" fmla="*/ 2 w 89"/>
                  <a:gd name="T2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9" h="79">
                    <a:moveTo>
                      <a:pt x="2" y="0"/>
                    </a:moveTo>
                    <a:lnTo>
                      <a:pt x="6" y="4"/>
                    </a:lnTo>
                    <a:lnTo>
                      <a:pt x="6" y="71"/>
                    </a:lnTo>
                    <a:lnTo>
                      <a:pt x="87" y="71"/>
                    </a:lnTo>
                    <a:lnTo>
                      <a:pt x="89" y="75"/>
                    </a:lnTo>
                    <a:lnTo>
                      <a:pt x="87" y="79"/>
                    </a:lnTo>
                    <a:lnTo>
                      <a:pt x="6" y="79"/>
                    </a:lnTo>
                    <a:lnTo>
                      <a:pt x="2" y="77"/>
                    </a:lnTo>
                    <a:lnTo>
                      <a:pt x="0" y="75"/>
                    </a:lnTo>
                    <a:lnTo>
                      <a:pt x="0" y="71"/>
                    </a:lnTo>
                    <a:lnTo>
                      <a:pt x="0" y="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4F3F0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  <p:sp>
            <p:nvSpPr>
              <p:cNvPr id="69" name="Freeform 212"/>
              <p:cNvSpPr/>
              <p:nvPr/>
            </p:nvSpPr>
            <p:spPr bwMode="auto">
              <a:xfrm>
                <a:off x="5692129" y="3822769"/>
                <a:ext cx="209413" cy="180726"/>
              </a:xfrm>
              <a:custGeom>
                <a:avLst/>
                <a:gdLst>
                  <a:gd name="T0" fmla="*/ 69 w 73"/>
                  <a:gd name="T1" fmla="*/ 0 h 63"/>
                  <a:gd name="T2" fmla="*/ 71 w 73"/>
                  <a:gd name="T3" fmla="*/ 2 h 63"/>
                  <a:gd name="T4" fmla="*/ 73 w 73"/>
                  <a:gd name="T5" fmla="*/ 4 h 63"/>
                  <a:gd name="T6" fmla="*/ 69 w 73"/>
                  <a:gd name="T7" fmla="*/ 27 h 63"/>
                  <a:gd name="T8" fmla="*/ 65 w 73"/>
                  <a:gd name="T9" fmla="*/ 31 h 63"/>
                  <a:gd name="T10" fmla="*/ 63 w 73"/>
                  <a:gd name="T11" fmla="*/ 27 h 63"/>
                  <a:gd name="T12" fmla="*/ 65 w 73"/>
                  <a:gd name="T13" fmla="*/ 16 h 63"/>
                  <a:gd name="T14" fmla="*/ 45 w 73"/>
                  <a:gd name="T15" fmla="*/ 43 h 63"/>
                  <a:gd name="T16" fmla="*/ 43 w 73"/>
                  <a:gd name="T17" fmla="*/ 45 h 63"/>
                  <a:gd name="T18" fmla="*/ 39 w 73"/>
                  <a:gd name="T19" fmla="*/ 45 h 63"/>
                  <a:gd name="T20" fmla="*/ 27 w 73"/>
                  <a:gd name="T21" fmla="*/ 35 h 63"/>
                  <a:gd name="T22" fmla="*/ 6 w 73"/>
                  <a:gd name="T23" fmla="*/ 61 h 63"/>
                  <a:gd name="T24" fmla="*/ 4 w 73"/>
                  <a:gd name="T25" fmla="*/ 63 h 63"/>
                  <a:gd name="T26" fmla="*/ 0 w 73"/>
                  <a:gd name="T27" fmla="*/ 63 h 63"/>
                  <a:gd name="T28" fmla="*/ 0 w 73"/>
                  <a:gd name="T29" fmla="*/ 57 h 63"/>
                  <a:gd name="T30" fmla="*/ 20 w 73"/>
                  <a:gd name="T31" fmla="*/ 27 h 63"/>
                  <a:gd name="T32" fmla="*/ 24 w 73"/>
                  <a:gd name="T33" fmla="*/ 24 h 63"/>
                  <a:gd name="T34" fmla="*/ 27 w 73"/>
                  <a:gd name="T35" fmla="*/ 24 h 63"/>
                  <a:gd name="T36" fmla="*/ 41 w 73"/>
                  <a:gd name="T37" fmla="*/ 35 h 63"/>
                  <a:gd name="T38" fmla="*/ 57 w 73"/>
                  <a:gd name="T39" fmla="*/ 10 h 63"/>
                  <a:gd name="T40" fmla="*/ 49 w 73"/>
                  <a:gd name="T41" fmla="*/ 10 h 63"/>
                  <a:gd name="T42" fmla="*/ 45 w 73"/>
                  <a:gd name="T43" fmla="*/ 8 h 63"/>
                  <a:gd name="T44" fmla="*/ 47 w 73"/>
                  <a:gd name="T45" fmla="*/ 4 h 63"/>
                  <a:gd name="T46" fmla="*/ 69 w 73"/>
                  <a:gd name="T4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3" h="63">
                    <a:moveTo>
                      <a:pt x="69" y="0"/>
                    </a:moveTo>
                    <a:lnTo>
                      <a:pt x="71" y="2"/>
                    </a:lnTo>
                    <a:lnTo>
                      <a:pt x="73" y="4"/>
                    </a:lnTo>
                    <a:lnTo>
                      <a:pt x="69" y="27"/>
                    </a:lnTo>
                    <a:lnTo>
                      <a:pt x="65" y="31"/>
                    </a:lnTo>
                    <a:lnTo>
                      <a:pt x="63" y="27"/>
                    </a:lnTo>
                    <a:lnTo>
                      <a:pt x="65" y="16"/>
                    </a:lnTo>
                    <a:lnTo>
                      <a:pt x="45" y="43"/>
                    </a:lnTo>
                    <a:lnTo>
                      <a:pt x="43" y="45"/>
                    </a:lnTo>
                    <a:lnTo>
                      <a:pt x="39" y="45"/>
                    </a:lnTo>
                    <a:lnTo>
                      <a:pt x="27" y="35"/>
                    </a:lnTo>
                    <a:lnTo>
                      <a:pt x="6" y="61"/>
                    </a:lnTo>
                    <a:lnTo>
                      <a:pt x="4" y="63"/>
                    </a:lnTo>
                    <a:lnTo>
                      <a:pt x="0" y="63"/>
                    </a:lnTo>
                    <a:lnTo>
                      <a:pt x="0" y="57"/>
                    </a:lnTo>
                    <a:lnTo>
                      <a:pt x="20" y="27"/>
                    </a:lnTo>
                    <a:lnTo>
                      <a:pt x="24" y="24"/>
                    </a:lnTo>
                    <a:lnTo>
                      <a:pt x="27" y="24"/>
                    </a:lnTo>
                    <a:lnTo>
                      <a:pt x="41" y="35"/>
                    </a:lnTo>
                    <a:lnTo>
                      <a:pt x="57" y="10"/>
                    </a:lnTo>
                    <a:lnTo>
                      <a:pt x="49" y="10"/>
                    </a:lnTo>
                    <a:lnTo>
                      <a:pt x="45" y="8"/>
                    </a:lnTo>
                    <a:lnTo>
                      <a:pt x="47" y="4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E4F3F0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86699" tIns="43349" rIns="86699" bIns="43349" numCol="1" anchor="t" anchorCtr="0" compatLnSpc="1"/>
              <a:lstStyle/>
              <a:p>
                <a:endParaRPr lang="zh-CN" altLang="en-US" sz="1705">
                  <a:ea typeface="微软雅黑" charset="-122"/>
                </a:endParaRPr>
              </a:p>
            </p:txBody>
          </p:sp>
        </p:grp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97DD52EB-C35B-4558-B6D4-0E9AE150AFC9}"/>
              </a:ext>
            </a:extLst>
          </p:cNvPr>
          <p:cNvSpPr txBox="1"/>
          <p:nvPr/>
        </p:nvSpPr>
        <p:spPr>
          <a:xfrm>
            <a:off x="1416000" y="117000"/>
            <a:ext cx="24416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（</a:t>
            </a:r>
            <a:r>
              <a:rPr kumimoji="1" lang="en-US" altLang="zh-CN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7</a:t>
            </a:r>
            <a:r>
              <a:rPr kumimoji="1" lang="zh-CN" altLang="en-US" sz="3200" dirty="0">
                <a:solidFill>
                  <a:srgbClr val="2186C4"/>
                </a:solidFill>
                <a:latin typeface="宋体-简" panose="02010600040101010101" pitchFamily="2" charset="-122"/>
                <a:ea typeface="宋体-简" panose="02010600040101010101" pitchFamily="2" charset="-122"/>
              </a:rPr>
              <a:t>）被偷車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2201B0C-C1ED-48C2-AD9E-9B70FFB47E83}"/>
              </a:ext>
            </a:extLst>
          </p:cNvPr>
          <p:cNvSpPr txBox="1"/>
          <p:nvPr/>
        </p:nvSpPr>
        <p:spPr>
          <a:xfrm>
            <a:off x="1874733" y="1497284"/>
            <a:ext cx="7632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定義：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dirty="0"/>
              <a:t> </a:t>
            </a:r>
            <a:r>
              <a:rPr lang="zh-CN" altLang="en-US" sz="2000" dirty="0"/>
              <a:t>車輛被他人盜取或未經許可使用車輛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r>
              <a:rPr lang="zh-CN" altLang="en-US" sz="2000" dirty="0"/>
              <a:t>處理程序：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立即報警及通知部門經理提供協助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記錄時間及地點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協助警方調查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人事行政部記錄及調查</a:t>
            </a: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2789467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867</Words>
  <Application>Microsoft Office PowerPoint</Application>
  <PresentationFormat>宽屏</PresentationFormat>
  <Paragraphs>128</Paragraphs>
  <Slides>14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Lato</vt:lpstr>
      <vt:lpstr>Lato Light</vt:lpstr>
      <vt:lpstr>Noto Sans S Chinese</vt:lpstr>
      <vt:lpstr>Noto Serif CJK SC</vt:lpstr>
      <vt:lpstr>仿宋</vt:lpstr>
      <vt:lpstr>宋体-简</vt:lpstr>
      <vt:lpstr>Microsoft YaHei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payne</dc:creator>
  <cp:lastModifiedBy>chenbaoyou</cp:lastModifiedBy>
  <cp:revision>383</cp:revision>
  <cp:lastPrinted>2019-01-16T08:12:50Z</cp:lastPrinted>
  <dcterms:created xsi:type="dcterms:W3CDTF">2018-12-03T11:24:32Z</dcterms:created>
  <dcterms:modified xsi:type="dcterms:W3CDTF">2019-01-16T08:19:29Z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2052-2.2.0.623</vt:lpwstr>
  </property>
</Properties>
</file>